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1782" r:id="rId5"/>
    <p:sldId id="1724" r:id="rId6"/>
    <p:sldId id="1783" r:id="rId7"/>
    <p:sldId id="1788" r:id="rId8"/>
    <p:sldId id="1916" r:id="rId9"/>
    <p:sldId id="1789" r:id="rId10"/>
    <p:sldId id="1900" r:id="rId11"/>
    <p:sldId id="1901" r:id="rId12"/>
    <p:sldId id="1817" r:id="rId13"/>
    <p:sldId id="1818" r:id="rId14"/>
    <p:sldId id="1917" r:id="rId15"/>
    <p:sldId id="1819" r:id="rId16"/>
    <p:sldId id="1906" r:id="rId17"/>
    <p:sldId id="1907" r:id="rId18"/>
    <p:sldId id="1914" r:id="rId19"/>
    <p:sldId id="1908" r:id="rId20"/>
    <p:sldId id="1918" r:id="rId21"/>
    <p:sldId id="1919" r:id="rId22"/>
    <p:sldId id="1920" r:id="rId23"/>
    <p:sldId id="1921" r:id="rId24"/>
    <p:sldId id="1922" r:id="rId25"/>
    <p:sldId id="1924" r:id="rId26"/>
    <p:sldId id="1925" r:id="rId27"/>
    <p:sldId id="1926" r:id="rId28"/>
    <p:sldId id="1927" r:id="rId29"/>
    <p:sldId id="1928" r:id="rId30"/>
    <p:sldId id="1786"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3" d="100"/>
          <a:sy n="83" d="100"/>
        </p:scale>
        <p:origin x="1140" y="4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7CDB52C4-B332-46D0-8118-5170F1B58910}"/>
    <pc:docChg chg="undo custSel addSld delSld modSld sldOrd">
      <pc:chgData name="Yoel Kortick" userId="167978f5-7f40-4909-85d5-d4149554ad4e" providerId="ADAL" clId="{7CDB52C4-B332-46D0-8118-5170F1B58910}" dt="2023-02-01T08:37:53.194" v="1547" actId="20577"/>
      <pc:docMkLst>
        <pc:docMk/>
      </pc:docMkLst>
      <pc:sldChg chg="modSp mod">
        <pc:chgData name="Yoel Kortick" userId="167978f5-7f40-4909-85d5-d4149554ad4e" providerId="ADAL" clId="{7CDB52C4-B332-46D0-8118-5170F1B58910}" dt="2023-02-01T08:37:53.194" v="1547" actId="20577"/>
        <pc:sldMkLst>
          <pc:docMk/>
          <pc:sldMk cId="3267142644" sldId="1724"/>
        </pc:sldMkLst>
        <pc:spChg chg="mod">
          <ac:chgData name="Yoel Kortick" userId="167978f5-7f40-4909-85d5-d4149554ad4e" providerId="ADAL" clId="{7CDB52C4-B332-46D0-8118-5170F1B58910}" dt="2023-02-01T08:37:53.194" v="1547" actId="20577"/>
          <ac:spMkLst>
            <pc:docMk/>
            <pc:sldMk cId="3267142644" sldId="1724"/>
            <ac:spMk id="63" creationId="{2818E309-CE24-45E0-8F37-EFD6121F7540}"/>
          </ac:spMkLst>
        </pc:spChg>
      </pc:sldChg>
      <pc:sldChg chg="modSp mod">
        <pc:chgData name="Yoel Kortick" userId="167978f5-7f40-4909-85d5-d4149554ad4e" providerId="ADAL" clId="{7CDB52C4-B332-46D0-8118-5170F1B58910}" dt="2023-02-01T07:42:39.755" v="3" actId="20577"/>
        <pc:sldMkLst>
          <pc:docMk/>
          <pc:sldMk cId="1404067891" sldId="1782"/>
        </pc:sldMkLst>
        <pc:spChg chg="mod">
          <ac:chgData name="Yoel Kortick" userId="167978f5-7f40-4909-85d5-d4149554ad4e" providerId="ADAL" clId="{7CDB52C4-B332-46D0-8118-5170F1B58910}" dt="2023-02-01T07:42:39.755" v="3" actId="20577"/>
          <ac:spMkLst>
            <pc:docMk/>
            <pc:sldMk cId="1404067891" sldId="1782"/>
            <ac:spMk id="4" creationId="{A02F1239-CFFA-4E95-8A0B-536CBE397E4E}"/>
          </ac:spMkLst>
        </pc:spChg>
      </pc:sldChg>
      <pc:sldChg chg="modSp mod">
        <pc:chgData name="Yoel Kortick" userId="167978f5-7f40-4909-85d5-d4149554ad4e" providerId="ADAL" clId="{7CDB52C4-B332-46D0-8118-5170F1B58910}" dt="2023-02-01T08:10:32.781" v="629"/>
        <pc:sldMkLst>
          <pc:docMk/>
          <pc:sldMk cId="1773716853" sldId="1788"/>
        </pc:sldMkLst>
        <pc:spChg chg="mod">
          <ac:chgData name="Yoel Kortick" userId="167978f5-7f40-4909-85d5-d4149554ad4e" providerId="ADAL" clId="{7CDB52C4-B332-46D0-8118-5170F1B58910}" dt="2023-02-01T08:10:32.781" v="629"/>
          <ac:spMkLst>
            <pc:docMk/>
            <pc:sldMk cId="1773716853" sldId="1788"/>
            <ac:spMk id="4" creationId="{2490F34D-A7E2-4EA9-8B1A-78371A1F1CD1}"/>
          </ac:spMkLst>
        </pc:spChg>
      </pc:sldChg>
      <pc:sldChg chg="modSp">
        <pc:chgData name="Yoel Kortick" userId="167978f5-7f40-4909-85d5-d4149554ad4e" providerId="ADAL" clId="{7CDB52C4-B332-46D0-8118-5170F1B58910}" dt="2023-02-01T08:03:49.419" v="285"/>
        <pc:sldMkLst>
          <pc:docMk/>
          <pc:sldMk cId="2299300669" sldId="1789"/>
        </pc:sldMkLst>
        <pc:spChg chg="mod">
          <ac:chgData name="Yoel Kortick" userId="167978f5-7f40-4909-85d5-d4149554ad4e" providerId="ADAL" clId="{7CDB52C4-B332-46D0-8118-5170F1B58910}" dt="2023-02-01T08:03:49.419" v="285"/>
          <ac:spMkLst>
            <pc:docMk/>
            <pc:sldMk cId="2299300669" sldId="1789"/>
            <ac:spMk id="3" creationId="{440E2C51-CB70-4EE1-8E6B-DADCB74DEC44}"/>
          </ac:spMkLst>
        </pc:spChg>
      </pc:sldChg>
      <pc:sldChg chg="del">
        <pc:chgData name="Yoel Kortick" userId="167978f5-7f40-4909-85d5-d4149554ad4e" providerId="ADAL" clId="{7CDB52C4-B332-46D0-8118-5170F1B58910}" dt="2023-02-01T08:03:26.974" v="284" actId="47"/>
        <pc:sldMkLst>
          <pc:docMk/>
          <pc:sldMk cId="3753056614" sldId="1791"/>
        </pc:sldMkLst>
      </pc:sldChg>
      <pc:sldChg chg="addSp delSp modSp mod">
        <pc:chgData name="Yoel Kortick" userId="167978f5-7f40-4909-85d5-d4149554ad4e" providerId="ADAL" clId="{7CDB52C4-B332-46D0-8118-5170F1B58910}" dt="2023-02-01T08:07:12.636" v="474" actId="208"/>
        <pc:sldMkLst>
          <pc:docMk/>
          <pc:sldMk cId="1445702250" sldId="1812"/>
        </pc:sldMkLst>
        <pc:spChg chg="mod">
          <ac:chgData name="Yoel Kortick" userId="167978f5-7f40-4909-85d5-d4149554ad4e" providerId="ADAL" clId="{7CDB52C4-B332-46D0-8118-5170F1B58910}" dt="2023-02-01T08:03:49.419" v="285"/>
          <ac:spMkLst>
            <pc:docMk/>
            <pc:sldMk cId="1445702250" sldId="1812"/>
            <ac:spMk id="3" creationId="{4FC18B40-6547-41EC-8A0E-1C8F40E0A42F}"/>
          </ac:spMkLst>
        </pc:spChg>
        <pc:spChg chg="del">
          <ac:chgData name="Yoel Kortick" userId="167978f5-7f40-4909-85d5-d4149554ad4e" providerId="ADAL" clId="{7CDB52C4-B332-46D0-8118-5170F1B58910}" dt="2023-02-01T08:06:52.762" v="466" actId="478"/>
          <ac:spMkLst>
            <pc:docMk/>
            <pc:sldMk cId="1445702250" sldId="1812"/>
            <ac:spMk id="4" creationId="{2490F34D-A7E2-4EA9-8B1A-78371A1F1CD1}"/>
          </ac:spMkLst>
        </pc:spChg>
        <pc:spChg chg="del">
          <ac:chgData name="Yoel Kortick" userId="167978f5-7f40-4909-85d5-d4149554ad4e" providerId="ADAL" clId="{7CDB52C4-B332-46D0-8118-5170F1B58910}" dt="2023-02-01T08:07:04.319" v="469" actId="478"/>
          <ac:spMkLst>
            <pc:docMk/>
            <pc:sldMk cId="1445702250" sldId="1812"/>
            <ac:spMk id="6" creationId="{D9EAF664-8742-4F1A-C709-BFC7C798861E}"/>
          </ac:spMkLst>
        </pc:spChg>
        <pc:spChg chg="add del mod">
          <ac:chgData name="Yoel Kortick" userId="167978f5-7f40-4909-85d5-d4149554ad4e" providerId="ADAL" clId="{7CDB52C4-B332-46D0-8118-5170F1B58910}" dt="2023-02-01T08:07:01.767" v="467" actId="478"/>
          <ac:spMkLst>
            <pc:docMk/>
            <pc:sldMk cId="1445702250" sldId="1812"/>
            <ac:spMk id="7" creationId="{FECFAB05-488C-A49C-60E3-B81CCD842855}"/>
          </ac:spMkLst>
        </pc:spChg>
        <pc:picChg chg="del">
          <ac:chgData name="Yoel Kortick" userId="167978f5-7f40-4909-85d5-d4149554ad4e" providerId="ADAL" clId="{7CDB52C4-B332-46D0-8118-5170F1B58910}" dt="2023-02-01T08:07:03.487" v="468" actId="478"/>
          <ac:picMkLst>
            <pc:docMk/>
            <pc:sldMk cId="1445702250" sldId="1812"/>
            <ac:picMk id="5" creationId="{183513B9-641C-EF23-8980-1D2700C0CC6F}"/>
          </ac:picMkLst>
        </pc:picChg>
        <pc:picChg chg="add mod">
          <ac:chgData name="Yoel Kortick" userId="167978f5-7f40-4909-85d5-d4149554ad4e" providerId="ADAL" clId="{7CDB52C4-B332-46D0-8118-5170F1B58910}" dt="2023-02-01T08:07:12.636" v="474" actId="208"/>
          <ac:picMkLst>
            <pc:docMk/>
            <pc:sldMk cId="1445702250" sldId="1812"/>
            <ac:picMk id="9" creationId="{2EAC2D50-39C7-F803-ACFE-DFAA03D5634F}"/>
          </ac:picMkLst>
        </pc:picChg>
      </pc:sldChg>
      <pc:sldChg chg="modSp del mod">
        <pc:chgData name="Yoel Kortick" userId="167978f5-7f40-4909-85d5-d4149554ad4e" providerId="ADAL" clId="{7CDB52C4-B332-46D0-8118-5170F1B58910}" dt="2023-02-01T08:35:50.583" v="1542" actId="47"/>
        <pc:sldMkLst>
          <pc:docMk/>
          <pc:sldMk cId="1100523210" sldId="1815"/>
        </pc:sldMkLst>
        <pc:spChg chg="mod">
          <ac:chgData name="Yoel Kortick" userId="167978f5-7f40-4909-85d5-d4149554ad4e" providerId="ADAL" clId="{7CDB52C4-B332-46D0-8118-5170F1B58910}" dt="2023-02-01T08:27:27.061" v="1309" actId="14100"/>
          <ac:spMkLst>
            <pc:docMk/>
            <pc:sldMk cId="1100523210" sldId="1815"/>
            <ac:spMk id="3" creationId="{440E2C51-CB70-4EE1-8E6B-DADCB74DEC44}"/>
          </ac:spMkLst>
        </pc:spChg>
      </pc:sldChg>
      <pc:sldChg chg="addSp modSp mod ord">
        <pc:chgData name="Yoel Kortick" userId="167978f5-7f40-4909-85d5-d4149554ad4e" providerId="ADAL" clId="{7CDB52C4-B332-46D0-8118-5170F1B58910}" dt="2023-02-01T08:26:50.837" v="1307"/>
        <pc:sldMkLst>
          <pc:docMk/>
          <pc:sldMk cId="11178710" sldId="1816"/>
        </pc:sldMkLst>
        <pc:spChg chg="mod">
          <ac:chgData name="Yoel Kortick" userId="167978f5-7f40-4909-85d5-d4149554ad4e" providerId="ADAL" clId="{7CDB52C4-B332-46D0-8118-5170F1B58910}" dt="2023-02-01T08:26:50.837" v="1307"/>
          <ac:spMkLst>
            <pc:docMk/>
            <pc:sldMk cId="11178710" sldId="1816"/>
            <ac:spMk id="3" creationId="{4FC18B40-6547-41EC-8A0E-1C8F40E0A42F}"/>
          </ac:spMkLst>
        </pc:spChg>
        <pc:spChg chg="mod">
          <ac:chgData name="Yoel Kortick" userId="167978f5-7f40-4909-85d5-d4149554ad4e" providerId="ADAL" clId="{7CDB52C4-B332-46D0-8118-5170F1B58910}" dt="2023-02-01T08:25:48.181" v="1249" actId="33524"/>
          <ac:spMkLst>
            <pc:docMk/>
            <pc:sldMk cId="11178710" sldId="1816"/>
            <ac:spMk id="4" creationId="{2490F34D-A7E2-4EA9-8B1A-78371A1F1CD1}"/>
          </ac:spMkLst>
        </pc:spChg>
        <pc:spChg chg="add mod">
          <ac:chgData name="Yoel Kortick" userId="167978f5-7f40-4909-85d5-d4149554ad4e" providerId="ADAL" clId="{7CDB52C4-B332-46D0-8118-5170F1B58910}" dt="2023-02-01T08:26:34.420" v="1306" actId="208"/>
          <ac:spMkLst>
            <pc:docMk/>
            <pc:sldMk cId="11178710" sldId="1816"/>
            <ac:spMk id="8" creationId="{A1C767FA-4F88-21ED-195E-946CAADFE586}"/>
          </ac:spMkLst>
        </pc:spChg>
        <pc:picChg chg="add mod">
          <ac:chgData name="Yoel Kortick" userId="167978f5-7f40-4909-85d5-d4149554ad4e" providerId="ADAL" clId="{7CDB52C4-B332-46D0-8118-5170F1B58910}" dt="2023-02-01T08:26:02.993" v="1264" actId="208"/>
          <ac:picMkLst>
            <pc:docMk/>
            <pc:sldMk cId="11178710" sldId="1816"/>
            <ac:picMk id="5" creationId="{1E910813-807A-838A-D53C-4A721CC3AA06}"/>
          </ac:picMkLst>
        </pc:picChg>
        <pc:cxnChg chg="add">
          <ac:chgData name="Yoel Kortick" userId="167978f5-7f40-4909-85d5-d4149554ad4e" providerId="ADAL" clId="{7CDB52C4-B332-46D0-8118-5170F1B58910}" dt="2023-02-01T08:26:08.949" v="1265" actId="11529"/>
          <ac:cxnSpMkLst>
            <pc:docMk/>
            <pc:sldMk cId="11178710" sldId="1816"/>
            <ac:cxnSpMk id="7" creationId="{90B0C4B9-497A-F8E7-E8C6-152726A72BE1}"/>
          </ac:cxnSpMkLst>
        </pc:cxnChg>
      </pc:sldChg>
      <pc:sldChg chg="modSp mod">
        <pc:chgData name="Yoel Kortick" userId="167978f5-7f40-4909-85d5-d4149554ad4e" providerId="ADAL" clId="{7CDB52C4-B332-46D0-8118-5170F1B58910}" dt="2023-02-01T08:10:39.746" v="633" actId="1037"/>
        <pc:sldMkLst>
          <pc:docMk/>
          <pc:sldMk cId="3620035551" sldId="1817"/>
        </pc:sldMkLst>
        <pc:spChg chg="mod">
          <ac:chgData name="Yoel Kortick" userId="167978f5-7f40-4909-85d5-d4149554ad4e" providerId="ADAL" clId="{7CDB52C4-B332-46D0-8118-5170F1B58910}" dt="2023-02-01T08:10:39.746" v="633" actId="1037"/>
          <ac:spMkLst>
            <pc:docMk/>
            <pc:sldMk cId="3620035551" sldId="1817"/>
            <ac:spMk id="3" creationId="{440E2C51-CB70-4EE1-8E6B-DADCB74DEC44}"/>
          </ac:spMkLst>
        </pc:spChg>
      </pc:sldChg>
      <pc:sldChg chg="modSp mod">
        <pc:chgData name="Yoel Kortick" userId="167978f5-7f40-4909-85d5-d4149554ad4e" providerId="ADAL" clId="{7CDB52C4-B332-46D0-8118-5170F1B58910}" dt="2023-02-01T08:36:40.596" v="1544" actId="6549"/>
        <pc:sldMkLst>
          <pc:docMk/>
          <pc:sldMk cId="3128039638" sldId="1818"/>
        </pc:sldMkLst>
        <pc:spChg chg="mod">
          <ac:chgData name="Yoel Kortick" userId="167978f5-7f40-4909-85d5-d4149554ad4e" providerId="ADAL" clId="{7CDB52C4-B332-46D0-8118-5170F1B58910}" dt="2023-02-01T08:10:32.781" v="629"/>
          <ac:spMkLst>
            <pc:docMk/>
            <pc:sldMk cId="3128039638" sldId="1818"/>
            <ac:spMk id="3" creationId="{4FC18B40-6547-41EC-8A0E-1C8F40E0A42F}"/>
          </ac:spMkLst>
        </pc:spChg>
        <pc:spChg chg="mod">
          <ac:chgData name="Yoel Kortick" userId="167978f5-7f40-4909-85d5-d4149554ad4e" providerId="ADAL" clId="{7CDB52C4-B332-46D0-8118-5170F1B58910}" dt="2023-02-01T08:36:40.596" v="1544" actId="6549"/>
          <ac:spMkLst>
            <pc:docMk/>
            <pc:sldMk cId="3128039638" sldId="1818"/>
            <ac:spMk id="4" creationId="{2490F34D-A7E2-4EA9-8B1A-78371A1F1CD1}"/>
          </ac:spMkLst>
        </pc:spChg>
      </pc:sldChg>
      <pc:sldChg chg="modSp">
        <pc:chgData name="Yoel Kortick" userId="167978f5-7f40-4909-85d5-d4149554ad4e" providerId="ADAL" clId="{7CDB52C4-B332-46D0-8118-5170F1B58910}" dt="2023-02-01T08:10:32.781" v="629"/>
        <pc:sldMkLst>
          <pc:docMk/>
          <pc:sldMk cId="1151650487" sldId="1819"/>
        </pc:sldMkLst>
        <pc:spChg chg="mod">
          <ac:chgData name="Yoel Kortick" userId="167978f5-7f40-4909-85d5-d4149554ad4e" providerId="ADAL" clId="{7CDB52C4-B332-46D0-8118-5170F1B58910}" dt="2023-02-01T08:10:32.781" v="629"/>
          <ac:spMkLst>
            <pc:docMk/>
            <pc:sldMk cId="1151650487" sldId="1819"/>
            <ac:spMk id="3" creationId="{4FC18B40-6547-41EC-8A0E-1C8F40E0A42F}"/>
          </ac:spMkLst>
        </pc:spChg>
      </pc:sldChg>
      <pc:sldChg chg="modSp del">
        <pc:chgData name="Yoel Kortick" userId="167978f5-7f40-4909-85d5-d4149554ad4e" providerId="ADAL" clId="{7CDB52C4-B332-46D0-8118-5170F1B58910}" dt="2023-02-01T08:11:19.646" v="654" actId="47"/>
        <pc:sldMkLst>
          <pc:docMk/>
          <pc:sldMk cId="3800506852" sldId="1821"/>
        </pc:sldMkLst>
        <pc:spChg chg="mod">
          <ac:chgData name="Yoel Kortick" userId="167978f5-7f40-4909-85d5-d4149554ad4e" providerId="ADAL" clId="{7CDB52C4-B332-46D0-8118-5170F1B58910}" dt="2023-02-01T08:10:32.781" v="629"/>
          <ac:spMkLst>
            <pc:docMk/>
            <pc:sldMk cId="3800506852" sldId="1821"/>
            <ac:spMk id="3" creationId="{4FC18B40-6547-41EC-8A0E-1C8F40E0A42F}"/>
          </ac:spMkLst>
        </pc:spChg>
        <pc:spChg chg="mod">
          <ac:chgData name="Yoel Kortick" userId="167978f5-7f40-4909-85d5-d4149554ad4e" providerId="ADAL" clId="{7CDB52C4-B332-46D0-8118-5170F1B58910}" dt="2023-02-01T08:10:32.781" v="629"/>
          <ac:spMkLst>
            <pc:docMk/>
            <pc:sldMk cId="3800506852" sldId="1821"/>
            <ac:spMk id="4" creationId="{2490F34D-A7E2-4EA9-8B1A-78371A1F1CD1}"/>
          </ac:spMkLst>
        </pc:spChg>
      </pc:sldChg>
      <pc:sldChg chg="delSp modSp del mod">
        <pc:chgData name="Yoel Kortick" userId="167978f5-7f40-4909-85d5-d4149554ad4e" providerId="ADAL" clId="{7CDB52C4-B332-46D0-8118-5170F1B58910}" dt="2023-02-01T08:35:50.583" v="1542" actId="47"/>
        <pc:sldMkLst>
          <pc:docMk/>
          <pc:sldMk cId="3179804047" sldId="1823"/>
        </pc:sldMkLst>
        <pc:spChg chg="mod">
          <ac:chgData name="Yoel Kortick" userId="167978f5-7f40-4909-85d5-d4149554ad4e" providerId="ADAL" clId="{7CDB52C4-B332-46D0-8118-5170F1B58910}" dt="2023-02-01T08:27:23.654" v="1308"/>
          <ac:spMkLst>
            <pc:docMk/>
            <pc:sldMk cId="3179804047" sldId="1823"/>
            <ac:spMk id="3" creationId="{4FC18B40-6547-41EC-8A0E-1C8F40E0A42F}"/>
          </ac:spMkLst>
        </pc:spChg>
        <pc:picChg chg="del">
          <ac:chgData name="Yoel Kortick" userId="167978f5-7f40-4909-85d5-d4149554ad4e" providerId="ADAL" clId="{7CDB52C4-B332-46D0-8118-5170F1B58910}" dt="2023-02-01T08:27:36.721" v="1310" actId="478"/>
          <ac:picMkLst>
            <pc:docMk/>
            <pc:sldMk cId="3179804047" sldId="1823"/>
            <ac:picMk id="7" creationId="{96FE773E-26AF-D1C7-3CE0-18E186A8D27D}"/>
          </ac:picMkLst>
        </pc:picChg>
      </pc:sldChg>
      <pc:sldChg chg="addSp delSp modSp del mod">
        <pc:chgData name="Yoel Kortick" userId="167978f5-7f40-4909-85d5-d4149554ad4e" providerId="ADAL" clId="{7CDB52C4-B332-46D0-8118-5170F1B58910}" dt="2023-02-01T08:35:50.583" v="1542" actId="47"/>
        <pc:sldMkLst>
          <pc:docMk/>
          <pc:sldMk cId="1501124586" sldId="1824"/>
        </pc:sldMkLst>
        <pc:spChg chg="mod">
          <ac:chgData name="Yoel Kortick" userId="167978f5-7f40-4909-85d5-d4149554ad4e" providerId="ADAL" clId="{7CDB52C4-B332-46D0-8118-5170F1B58910}" dt="2023-02-01T08:27:23.654" v="1308"/>
          <ac:spMkLst>
            <pc:docMk/>
            <pc:sldMk cId="1501124586" sldId="1824"/>
            <ac:spMk id="3" creationId="{4FC18B40-6547-41EC-8A0E-1C8F40E0A42F}"/>
          </ac:spMkLst>
        </pc:spChg>
        <pc:spChg chg="del">
          <ac:chgData name="Yoel Kortick" userId="167978f5-7f40-4909-85d5-d4149554ad4e" providerId="ADAL" clId="{7CDB52C4-B332-46D0-8118-5170F1B58910}" dt="2023-02-01T08:27:43.829" v="1312" actId="478"/>
          <ac:spMkLst>
            <pc:docMk/>
            <pc:sldMk cId="1501124586" sldId="1824"/>
            <ac:spMk id="4" creationId="{2490F34D-A7E2-4EA9-8B1A-78371A1F1CD1}"/>
          </ac:spMkLst>
        </pc:spChg>
        <pc:spChg chg="add del mod">
          <ac:chgData name="Yoel Kortick" userId="167978f5-7f40-4909-85d5-d4149554ad4e" providerId="ADAL" clId="{7CDB52C4-B332-46D0-8118-5170F1B58910}" dt="2023-02-01T08:29:07.316" v="1474" actId="313"/>
          <ac:spMkLst>
            <pc:docMk/>
            <pc:sldMk cId="1501124586" sldId="1824"/>
            <ac:spMk id="8" creationId="{0D98D7C5-9FB9-5251-CB7B-2F8222087CD2}"/>
          </ac:spMkLst>
        </pc:spChg>
        <pc:spChg chg="add">
          <ac:chgData name="Yoel Kortick" userId="167978f5-7f40-4909-85d5-d4149554ad4e" providerId="ADAL" clId="{7CDB52C4-B332-46D0-8118-5170F1B58910}" dt="2023-02-01T08:29:21.479" v="1488" actId="11529"/>
          <ac:spMkLst>
            <pc:docMk/>
            <pc:sldMk cId="1501124586" sldId="1824"/>
            <ac:spMk id="11" creationId="{72CB1760-A393-3EBC-D0C0-4F081664F5BC}"/>
          </ac:spMkLst>
        </pc:spChg>
        <pc:spChg chg="add">
          <ac:chgData name="Yoel Kortick" userId="167978f5-7f40-4909-85d5-d4149554ad4e" providerId="ADAL" clId="{7CDB52C4-B332-46D0-8118-5170F1B58910}" dt="2023-02-01T08:29:29.314" v="1489" actId="11529"/>
          <ac:spMkLst>
            <pc:docMk/>
            <pc:sldMk cId="1501124586" sldId="1824"/>
            <ac:spMk id="12" creationId="{96ABE4AA-5AC6-7F77-5161-C47019865224}"/>
          </ac:spMkLst>
        </pc:spChg>
        <pc:picChg chg="del">
          <ac:chgData name="Yoel Kortick" userId="167978f5-7f40-4909-85d5-d4149554ad4e" providerId="ADAL" clId="{7CDB52C4-B332-46D0-8118-5170F1B58910}" dt="2023-02-01T08:27:42.258" v="1311" actId="478"/>
          <ac:picMkLst>
            <pc:docMk/>
            <pc:sldMk cId="1501124586" sldId="1824"/>
            <ac:picMk id="5" creationId="{62D493EA-6AE5-2769-642D-A8E142AA091B}"/>
          </ac:picMkLst>
        </pc:picChg>
        <pc:picChg chg="add mod">
          <ac:chgData name="Yoel Kortick" userId="167978f5-7f40-4909-85d5-d4149554ad4e" providerId="ADAL" clId="{7CDB52C4-B332-46D0-8118-5170F1B58910}" dt="2023-02-01T08:29:11.843" v="1487" actId="1036"/>
          <ac:picMkLst>
            <pc:docMk/>
            <pc:sldMk cId="1501124586" sldId="1824"/>
            <ac:picMk id="10" creationId="{82540FB0-866F-FCDC-FFAF-F8DBE9C73B4E}"/>
          </ac:picMkLst>
        </pc:picChg>
      </pc:sldChg>
      <pc:sldChg chg="modSp del">
        <pc:chgData name="Yoel Kortick" userId="167978f5-7f40-4909-85d5-d4149554ad4e" providerId="ADAL" clId="{7CDB52C4-B332-46D0-8118-5170F1B58910}" dt="2023-02-01T08:35:50.583" v="1542" actId="47"/>
        <pc:sldMkLst>
          <pc:docMk/>
          <pc:sldMk cId="1306848471" sldId="1825"/>
        </pc:sldMkLst>
        <pc:spChg chg="mod">
          <ac:chgData name="Yoel Kortick" userId="167978f5-7f40-4909-85d5-d4149554ad4e" providerId="ADAL" clId="{7CDB52C4-B332-46D0-8118-5170F1B58910}" dt="2023-02-01T08:27:23.654" v="1308"/>
          <ac:spMkLst>
            <pc:docMk/>
            <pc:sldMk cId="1306848471" sldId="1825"/>
            <ac:spMk id="3" creationId="{4FC18B40-6547-41EC-8A0E-1C8F40E0A42F}"/>
          </ac:spMkLst>
        </pc:spChg>
      </pc:sldChg>
      <pc:sldChg chg="modSp del">
        <pc:chgData name="Yoel Kortick" userId="167978f5-7f40-4909-85d5-d4149554ad4e" providerId="ADAL" clId="{7CDB52C4-B332-46D0-8118-5170F1B58910}" dt="2023-02-01T08:35:50.583" v="1542" actId="47"/>
        <pc:sldMkLst>
          <pc:docMk/>
          <pc:sldMk cId="3833958023" sldId="1826"/>
        </pc:sldMkLst>
        <pc:spChg chg="mod">
          <ac:chgData name="Yoel Kortick" userId="167978f5-7f40-4909-85d5-d4149554ad4e" providerId="ADAL" clId="{7CDB52C4-B332-46D0-8118-5170F1B58910}" dt="2023-02-01T08:27:23.654" v="1308"/>
          <ac:spMkLst>
            <pc:docMk/>
            <pc:sldMk cId="3833958023" sldId="1826"/>
            <ac:spMk id="3" creationId="{4FC18B40-6547-41EC-8A0E-1C8F40E0A42F}"/>
          </ac:spMkLst>
        </pc:spChg>
      </pc:sldChg>
      <pc:sldChg chg="modSp del">
        <pc:chgData name="Yoel Kortick" userId="167978f5-7f40-4909-85d5-d4149554ad4e" providerId="ADAL" clId="{7CDB52C4-B332-46D0-8118-5170F1B58910}" dt="2023-02-01T08:35:50.583" v="1542" actId="47"/>
        <pc:sldMkLst>
          <pc:docMk/>
          <pc:sldMk cId="3245628198" sldId="1827"/>
        </pc:sldMkLst>
        <pc:spChg chg="mod">
          <ac:chgData name="Yoel Kortick" userId="167978f5-7f40-4909-85d5-d4149554ad4e" providerId="ADAL" clId="{7CDB52C4-B332-46D0-8118-5170F1B58910}" dt="2023-02-01T08:27:23.654" v="1308"/>
          <ac:spMkLst>
            <pc:docMk/>
            <pc:sldMk cId="3245628198" sldId="1827"/>
            <ac:spMk id="3" creationId="{4FC18B40-6547-41EC-8A0E-1C8F40E0A42F}"/>
          </ac:spMkLst>
        </pc:spChg>
      </pc:sldChg>
      <pc:sldChg chg="del">
        <pc:chgData name="Yoel Kortick" userId="167978f5-7f40-4909-85d5-d4149554ad4e" providerId="ADAL" clId="{7CDB52C4-B332-46D0-8118-5170F1B58910}" dt="2023-02-01T08:35:50.583" v="1542" actId="47"/>
        <pc:sldMkLst>
          <pc:docMk/>
          <pc:sldMk cId="598840872" sldId="1830"/>
        </pc:sldMkLst>
      </pc:sldChg>
      <pc:sldChg chg="del">
        <pc:chgData name="Yoel Kortick" userId="167978f5-7f40-4909-85d5-d4149554ad4e" providerId="ADAL" clId="{7CDB52C4-B332-46D0-8118-5170F1B58910}" dt="2023-02-01T08:35:50.583" v="1542" actId="47"/>
        <pc:sldMkLst>
          <pc:docMk/>
          <pc:sldMk cId="4208477710" sldId="1831"/>
        </pc:sldMkLst>
      </pc:sldChg>
      <pc:sldChg chg="del">
        <pc:chgData name="Yoel Kortick" userId="167978f5-7f40-4909-85d5-d4149554ad4e" providerId="ADAL" clId="{7CDB52C4-B332-46D0-8118-5170F1B58910}" dt="2023-02-01T08:35:50.583" v="1542" actId="47"/>
        <pc:sldMkLst>
          <pc:docMk/>
          <pc:sldMk cId="1107633095" sldId="1833"/>
        </pc:sldMkLst>
      </pc:sldChg>
      <pc:sldChg chg="del">
        <pc:chgData name="Yoel Kortick" userId="167978f5-7f40-4909-85d5-d4149554ad4e" providerId="ADAL" clId="{7CDB52C4-B332-46D0-8118-5170F1B58910}" dt="2023-02-01T08:35:50.583" v="1542" actId="47"/>
        <pc:sldMkLst>
          <pc:docMk/>
          <pc:sldMk cId="980398241" sldId="1834"/>
        </pc:sldMkLst>
      </pc:sldChg>
      <pc:sldChg chg="del">
        <pc:chgData name="Yoel Kortick" userId="167978f5-7f40-4909-85d5-d4149554ad4e" providerId="ADAL" clId="{7CDB52C4-B332-46D0-8118-5170F1B58910}" dt="2023-02-01T08:35:50.583" v="1542" actId="47"/>
        <pc:sldMkLst>
          <pc:docMk/>
          <pc:sldMk cId="2722342769" sldId="1836"/>
        </pc:sldMkLst>
      </pc:sldChg>
      <pc:sldChg chg="del">
        <pc:chgData name="Yoel Kortick" userId="167978f5-7f40-4909-85d5-d4149554ad4e" providerId="ADAL" clId="{7CDB52C4-B332-46D0-8118-5170F1B58910}" dt="2023-02-01T08:35:50.583" v="1542" actId="47"/>
        <pc:sldMkLst>
          <pc:docMk/>
          <pc:sldMk cId="164446050" sldId="1837"/>
        </pc:sldMkLst>
      </pc:sldChg>
      <pc:sldChg chg="del">
        <pc:chgData name="Yoel Kortick" userId="167978f5-7f40-4909-85d5-d4149554ad4e" providerId="ADAL" clId="{7CDB52C4-B332-46D0-8118-5170F1B58910}" dt="2023-02-01T08:35:50.583" v="1542" actId="47"/>
        <pc:sldMkLst>
          <pc:docMk/>
          <pc:sldMk cId="2995797510" sldId="1838"/>
        </pc:sldMkLst>
      </pc:sldChg>
      <pc:sldChg chg="del">
        <pc:chgData name="Yoel Kortick" userId="167978f5-7f40-4909-85d5-d4149554ad4e" providerId="ADAL" clId="{7CDB52C4-B332-46D0-8118-5170F1B58910}" dt="2023-02-01T08:35:50.583" v="1542" actId="47"/>
        <pc:sldMkLst>
          <pc:docMk/>
          <pc:sldMk cId="2678910622" sldId="1839"/>
        </pc:sldMkLst>
      </pc:sldChg>
      <pc:sldChg chg="del">
        <pc:chgData name="Yoel Kortick" userId="167978f5-7f40-4909-85d5-d4149554ad4e" providerId="ADAL" clId="{7CDB52C4-B332-46D0-8118-5170F1B58910}" dt="2023-02-01T08:35:50.583" v="1542" actId="47"/>
        <pc:sldMkLst>
          <pc:docMk/>
          <pc:sldMk cId="146484598" sldId="1840"/>
        </pc:sldMkLst>
      </pc:sldChg>
      <pc:sldChg chg="del">
        <pc:chgData name="Yoel Kortick" userId="167978f5-7f40-4909-85d5-d4149554ad4e" providerId="ADAL" clId="{7CDB52C4-B332-46D0-8118-5170F1B58910}" dt="2023-02-01T08:35:50.583" v="1542" actId="47"/>
        <pc:sldMkLst>
          <pc:docMk/>
          <pc:sldMk cId="2233461708" sldId="1877"/>
        </pc:sldMkLst>
      </pc:sldChg>
      <pc:sldChg chg="del">
        <pc:chgData name="Yoel Kortick" userId="167978f5-7f40-4909-85d5-d4149554ad4e" providerId="ADAL" clId="{7CDB52C4-B332-46D0-8118-5170F1B58910}" dt="2023-02-01T08:35:50.583" v="1542" actId="47"/>
        <pc:sldMkLst>
          <pc:docMk/>
          <pc:sldMk cId="1592655238" sldId="1878"/>
        </pc:sldMkLst>
      </pc:sldChg>
      <pc:sldChg chg="del">
        <pc:chgData name="Yoel Kortick" userId="167978f5-7f40-4909-85d5-d4149554ad4e" providerId="ADAL" clId="{7CDB52C4-B332-46D0-8118-5170F1B58910}" dt="2023-02-01T08:35:50.583" v="1542" actId="47"/>
        <pc:sldMkLst>
          <pc:docMk/>
          <pc:sldMk cId="3278005386" sldId="1879"/>
        </pc:sldMkLst>
      </pc:sldChg>
      <pc:sldChg chg="del">
        <pc:chgData name="Yoel Kortick" userId="167978f5-7f40-4909-85d5-d4149554ad4e" providerId="ADAL" clId="{7CDB52C4-B332-46D0-8118-5170F1B58910}" dt="2023-02-01T08:35:50.583" v="1542" actId="47"/>
        <pc:sldMkLst>
          <pc:docMk/>
          <pc:sldMk cId="1797669244" sldId="1880"/>
        </pc:sldMkLst>
      </pc:sldChg>
      <pc:sldChg chg="del">
        <pc:chgData name="Yoel Kortick" userId="167978f5-7f40-4909-85d5-d4149554ad4e" providerId="ADAL" clId="{7CDB52C4-B332-46D0-8118-5170F1B58910}" dt="2023-02-01T08:35:50.583" v="1542" actId="47"/>
        <pc:sldMkLst>
          <pc:docMk/>
          <pc:sldMk cId="3893143885" sldId="1881"/>
        </pc:sldMkLst>
      </pc:sldChg>
      <pc:sldChg chg="del">
        <pc:chgData name="Yoel Kortick" userId="167978f5-7f40-4909-85d5-d4149554ad4e" providerId="ADAL" clId="{7CDB52C4-B332-46D0-8118-5170F1B58910}" dt="2023-02-01T08:35:50.583" v="1542" actId="47"/>
        <pc:sldMkLst>
          <pc:docMk/>
          <pc:sldMk cId="775955722" sldId="1882"/>
        </pc:sldMkLst>
      </pc:sldChg>
      <pc:sldChg chg="del">
        <pc:chgData name="Yoel Kortick" userId="167978f5-7f40-4909-85d5-d4149554ad4e" providerId="ADAL" clId="{7CDB52C4-B332-46D0-8118-5170F1B58910}" dt="2023-02-01T08:35:50.583" v="1542" actId="47"/>
        <pc:sldMkLst>
          <pc:docMk/>
          <pc:sldMk cId="3917547537" sldId="1883"/>
        </pc:sldMkLst>
      </pc:sldChg>
      <pc:sldChg chg="del">
        <pc:chgData name="Yoel Kortick" userId="167978f5-7f40-4909-85d5-d4149554ad4e" providerId="ADAL" clId="{7CDB52C4-B332-46D0-8118-5170F1B58910}" dt="2023-02-01T08:35:50.583" v="1542" actId="47"/>
        <pc:sldMkLst>
          <pc:docMk/>
          <pc:sldMk cId="1033355121" sldId="1884"/>
        </pc:sldMkLst>
      </pc:sldChg>
      <pc:sldChg chg="del">
        <pc:chgData name="Yoel Kortick" userId="167978f5-7f40-4909-85d5-d4149554ad4e" providerId="ADAL" clId="{7CDB52C4-B332-46D0-8118-5170F1B58910}" dt="2023-02-01T08:35:50.583" v="1542" actId="47"/>
        <pc:sldMkLst>
          <pc:docMk/>
          <pc:sldMk cId="2577038085" sldId="1885"/>
        </pc:sldMkLst>
      </pc:sldChg>
      <pc:sldChg chg="del">
        <pc:chgData name="Yoel Kortick" userId="167978f5-7f40-4909-85d5-d4149554ad4e" providerId="ADAL" clId="{7CDB52C4-B332-46D0-8118-5170F1B58910}" dt="2023-02-01T08:35:50.583" v="1542" actId="47"/>
        <pc:sldMkLst>
          <pc:docMk/>
          <pc:sldMk cId="888117722" sldId="1886"/>
        </pc:sldMkLst>
      </pc:sldChg>
      <pc:sldChg chg="del">
        <pc:chgData name="Yoel Kortick" userId="167978f5-7f40-4909-85d5-d4149554ad4e" providerId="ADAL" clId="{7CDB52C4-B332-46D0-8118-5170F1B58910}" dt="2023-02-01T08:35:50.583" v="1542" actId="47"/>
        <pc:sldMkLst>
          <pc:docMk/>
          <pc:sldMk cId="1615492778" sldId="1887"/>
        </pc:sldMkLst>
      </pc:sldChg>
      <pc:sldChg chg="del">
        <pc:chgData name="Yoel Kortick" userId="167978f5-7f40-4909-85d5-d4149554ad4e" providerId="ADAL" clId="{7CDB52C4-B332-46D0-8118-5170F1B58910}" dt="2023-02-01T08:35:50.583" v="1542" actId="47"/>
        <pc:sldMkLst>
          <pc:docMk/>
          <pc:sldMk cId="3413828724" sldId="1888"/>
        </pc:sldMkLst>
      </pc:sldChg>
      <pc:sldChg chg="del">
        <pc:chgData name="Yoel Kortick" userId="167978f5-7f40-4909-85d5-d4149554ad4e" providerId="ADAL" clId="{7CDB52C4-B332-46D0-8118-5170F1B58910}" dt="2023-02-01T08:35:50.583" v="1542" actId="47"/>
        <pc:sldMkLst>
          <pc:docMk/>
          <pc:sldMk cId="3621854301" sldId="1889"/>
        </pc:sldMkLst>
      </pc:sldChg>
      <pc:sldChg chg="del">
        <pc:chgData name="Yoel Kortick" userId="167978f5-7f40-4909-85d5-d4149554ad4e" providerId="ADAL" clId="{7CDB52C4-B332-46D0-8118-5170F1B58910}" dt="2023-02-01T08:35:50.583" v="1542" actId="47"/>
        <pc:sldMkLst>
          <pc:docMk/>
          <pc:sldMk cId="2276634384" sldId="1890"/>
        </pc:sldMkLst>
      </pc:sldChg>
      <pc:sldChg chg="del">
        <pc:chgData name="Yoel Kortick" userId="167978f5-7f40-4909-85d5-d4149554ad4e" providerId="ADAL" clId="{7CDB52C4-B332-46D0-8118-5170F1B58910}" dt="2023-02-01T08:35:50.583" v="1542" actId="47"/>
        <pc:sldMkLst>
          <pc:docMk/>
          <pc:sldMk cId="3745953350" sldId="1891"/>
        </pc:sldMkLst>
      </pc:sldChg>
      <pc:sldChg chg="del">
        <pc:chgData name="Yoel Kortick" userId="167978f5-7f40-4909-85d5-d4149554ad4e" providerId="ADAL" clId="{7CDB52C4-B332-46D0-8118-5170F1B58910}" dt="2023-02-01T08:35:50.583" v="1542" actId="47"/>
        <pc:sldMkLst>
          <pc:docMk/>
          <pc:sldMk cId="3792445339" sldId="1892"/>
        </pc:sldMkLst>
      </pc:sldChg>
      <pc:sldChg chg="del">
        <pc:chgData name="Yoel Kortick" userId="167978f5-7f40-4909-85d5-d4149554ad4e" providerId="ADAL" clId="{7CDB52C4-B332-46D0-8118-5170F1B58910}" dt="2023-02-01T08:35:50.583" v="1542" actId="47"/>
        <pc:sldMkLst>
          <pc:docMk/>
          <pc:sldMk cId="2461478631" sldId="1893"/>
        </pc:sldMkLst>
      </pc:sldChg>
      <pc:sldChg chg="del">
        <pc:chgData name="Yoel Kortick" userId="167978f5-7f40-4909-85d5-d4149554ad4e" providerId="ADAL" clId="{7CDB52C4-B332-46D0-8118-5170F1B58910}" dt="2023-02-01T08:35:50.583" v="1542" actId="47"/>
        <pc:sldMkLst>
          <pc:docMk/>
          <pc:sldMk cId="951977031" sldId="1894"/>
        </pc:sldMkLst>
      </pc:sldChg>
      <pc:sldChg chg="del">
        <pc:chgData name="Yoel Kortick" userId="167978f5-7f40-4909-85d5-d4149554ad4e" providerId="ADAL" clId="{7CDB52C4-B332-46D0-8118-5170F1B58910}" dt="2023-02-01T08:35:50.583" v="1542" actId="47"/>
        <pc:sldMkLst>
          <pc:docMk/>
          <pc:sldMk cId="3063189414" sldId="1895"/>
        </pc:sldMkLst>
      </pc:sldChg>
      <pc:sldChg chg="del">
        <pc:chgData name="Yoel Kortick" userId="167978f5-7f40-4909-85d5-d4149554ad4e" providerId="ADAL" clId="{7CDB52C4-B332-46D0-8118-5170F1B58910}" dt="2023-02-01T08:35:50.583" v="1542" actId="47"/>
        <pc:sldMkLst>
          <pc:docMk/>
          <pc:sldMk cId="2623620379" sldId="1896"/>
        </pc:sldMkLst>
      </pc:sldChg>
      <pc:sldChg chg="del">
        <pc:chgData name="Yoel Kortick" userId="167978f5-7f40-4909-85d5-d4149554ad4e" providerId="ADAL" clId="{7CDB52C4-B332-46D0-8118-5170F1B58910}" dt="2023-02-01T08:35:50.583" v="1542" actId="47"/>
        <pc:sldMkLst>
          <pc:docMk/>
          <pc:sldMk cId="1166479224" sldId="1897"/>
        </pc:sldMkLst>
      </pc:sldChg>
      <pc:sldChg chg="modSp mod">
        <pc:chgData name="Yoel Kortick" userId="167978f5-7f40-4909-85d5-d4149554ad4e" providerId="ADAL" clId="{7CDB52C4-B332-46D0-8118-5170F1B58910}" dt="2023-02-01T08:08:56.829" v="552" actId="313"/>
        <pc:sldMkLst>
          <pc:docMk/>
          <pc:sldMk cId="1327706362" sldId="1900"/>
        </pc:sldMkLst>
        <pc:spChg chg="mod">
          <ac:chgData name="Yoel Kortick" userId="167978f5-7f40-4909-85d5-d4149554ad4e" providerId="ADAL" clId="{7CDB52C4-B332-46D0-8118-5170F1B58910}" dt="2023-02-01T08:03:49.419" v="285"/>
          <ac:spMkLst>
            <pc:docMk/>
            <pc:sldMk cId="1327706362" sldId="1900"/>
            <ac:spMk id="3" creationId="{4FC18B40-6547-41EC-8A0E-1C8F40E0A42F}"/>
          </ac:spMkLst>
        </pc:spChg>
        <pc:spChg chg="mod">
          <ac:chgData name="Yoel Kortick" userId="167978f5-7f40-4909-85d5-d4149554ad4e" providerId="ADAL" clId="{7CDB52C4-B332-46D0-8118-5170F1B58910}" dt="2023-02-01T08:08:56.829" v="552" actId="313"/>
          <ac:spMkLst>
            <pc:docMk/>
            <pc:sldMk cId="1327706362" sldId="1900"/>
            <ac:spMk id="4" creationId="{2490F34D-A7E2-4EA9-8B1A-78371A1F1CD1}"/>
          </ac:spMkLst>
        </pc:spChg>
      </pc:sldChg>
      <pc:sldChg chg="addSp delSp modSp mod">
        <pc:chgData name="Yoel Kortick" userId="167978f5-7f40-4909-85d5-d4149554ad4e" providerId="ADAL" clId="{7CDB52C4-B332-46D0-8118-5170F1B58910}" dt="2023-02-01T08:36:24.543" v="1543" actId="20577"/>
        <pc:sldMkLst>
          <pc:docMk/>
          <pc:sldMk cId="3844307932" sldId="1901"/>
        </pc:sldMkLst>
        <pc:spChg chg="mod">
          <ac:chgData name="Yoel Kortick" userId="167978f5-7f40-4909-85d5-d4149554ad4e" providerId="ADAL" clId="{7CDB52C4-B332-46D0-8118-5170F1B58910}" dt="2023-02-01T08:03:49.419" v="285"/>
          <ac:spMkLst>
            <pc:docMk/>
            <pc:sldMk cId="3844307932" sldId="1901"/>
            <ac:spMk id="3" creationId="{4FC18B40-6547-41EC-8A0E-1C8F40E0A42F}"/>
          </ac:spMkLst>
        </pc:spChg>
        <pc:spChg chg="mod">
          <ac:chgData name="Yoel Kortick" userId="167978f5-7f40-4909-85d5-d4149554ad4e" providerId="ADAL" clId="{7CDB52C4-B332-46D0-8118-5170F1B58910}" dt="2023-02-01T08:36:24.543" v="1543" actId="20577"/>
          <ac:spMkLst>
            <pc:docMk/>
            <pc:sldMk cId="3844307932" sldId="1901"/>
            <ac:spMk id="4" creationId="{2490F34D-A7E2-4EA9-8B1A-78371A1F1CD1}"/>
          </ac:spMkLst>
        </pc:spChg>
        <pc:spChg chg="del">
          <ac:chgData name="Yoel Kortick" userId="167978f5-7f40-4909-85d5-d4149554ad4e" providerId="ADAL" clId="{7CDB52C4-B332-46D0-8118-5170F1B58910}" dt="2023-02-01T08:09:10.485" v="554" actId="478"/>
          <ac:spMkLst>
            <pc:docMk/>
            <pc:sldMk cId="3844307932" sldId="1901"/>
            <ac:spMk id="6" creationId="{D9EAF664-8742-4F1A-C709-BFC7C798861E}"/>
          </ac:spMkLst>
        </pc:spChg>
        <pc:picChg chg="del">
          <ac:chgData name="Yoel Kortick" userId="167978f5-7f40-4909-85d5-d4149554ad4e" providerId="ADAL" clId="{7CDB52C4-B332-46D0-8118-5170F1B58910}" dt="2023-02-01T08:09:09.520" v="553" actId="478"/>
          <ac:picMkLst>
            <pc:docMk/>
            <pc:sldMk cId="3844307932" sldId="1901"/>
            <ac:picMk id="5" creationId="{183513B9-641C-EF23-8980-1D2700C0CC6F}"/>
          </ac:picMkLst>
        </pc:picChg>
        <pc:picChg chg="add mod">
          <ac:chgData name="Yoel Kortick" userId="167978f5-7f40-4909-85d5-d4149554ad4e" providerId="ADAL" clId="{7CDB52C4-B332-46D0-8118-5170F1B58910}" dt="2023-02-01T08:09:53.762" v="623" actId="208"/>
          <ac:picMkLst>
            <pc:docMk/>
            <pc:sldMk cId="3844307932" sldId="1901"/>
            <ac:picMk id="7" creationId="{502861D2-AE37-3094-16DB-AC6ECDD39138}"/>
          </ac:picMkLst>
        </pc:picChg>
      </pc:sldChg>
      <pc:sldChg chg="modSp del">
        <pc:chgData name="Yoel Kortick" userId="167978f5-7f40-4909-85d5-d4149554ad4e" providerId="ADAL" clId="{7CDB52C4-B332-46D0-8118-5170F1B58910}" dt="2023-02-01T08:10:03.387" v="625" actId="47"/>
        <pc:sldMkLst>
          <pc:docMk/>
          <pc:sldMk cId="737506964" sldId="1902"/>
        </pc:sldMkLst>
        <pc:spChg chg="mod">
          <ac:chgData name="Yoel Kortick" userId="167978f5-7f40-4909-85d5-d4149554ad4e" providerId="ADAL" clId="{7CDB52C4-B332-46D0-8118-5170F1B58910}" dt="2023-02-01T08:03:49.419" v="285"/>
          <ac:spMkLst>
            <pc:docMk/>
            <pc:sldMk cId="737506964" sldId="1902"/>
            <ac:spMk id="3" creationId="{4FC18B40-6547-41EC-8A0E-1C8F40E0A42F}"/>
          </ac:spMkLst>
        </pc:spChg>
      </pc:sldChg>
      <pc:sldChg chg="modSp del">
        <pc:chgData name="Yoel Kortick" userId="167978f5-7f40-4909-85d5-d4149554ad4e" providerId="ADAL" clId="{7CDB52C4-B332-46D0-8118-5170F1B58910}" dt="2023-02-01T08:10:04.067" v="626" actId="47"/>
        <pc:sldMkLst>
          <pc:docMk/>
          <pc:sldMk cId="4209587696" sldId="1903"/>
        </pc:sldMkLst>
        <pc:spChg chg="mod">
          <ac:chgData name="Yoel Kortick" userId="167978f5-7f40-4909-85d5-d4149554ad4e" providerId="ADAL" clId="{7CDB52C4-B332-46D0-8118-5170F1B58910}" dt="2023-02-01T08:03:49.419" v="285"/>
          <ac:spMkLst>
            <pc:docMk/>
            <pc:sldMk cId="4209587696" sldId="1903"/>
            <ac:spMk id="3" creationId="{4FC18B40-6547-41EC-8A0E-1C8F40E0A42F}"/>
          </ac:spMkLst>
        </pc:spChg>
      </pc:sldChg>
      <pc:sldChg chg="modSp del">
        <pc:chgData name="Yoel Kortick" userId="167978f5-7f40-4909-85d5-d4149554ad4e" providerId="ADAL" clId="{7CDB52C4-B332-46D0-8118-5170F1B58910}" dt="2023-02-01T08:10:04.622" v="627" actId="47"/>
        <pc:sldMkLst>
          <pc:docMk/>
          <pc:sldMk cId="619335897" sldId="1904"/>
        </pc:sldMkLst>
        <pc:spChg chg="mod">
          <ac:chgData name="Yoel Kortick" userId="167978f5-7f40-4909-85d5-d4149554ad4e" providerId="ADAL" clId="{7CDB52C4-B332-46D0-8118-5170F1B58910}" dt="2023-02-01T08:03:49.419" v="285"/>
          <ac:spMkLst>
            <pc:docMk/>
            <pc:sldMk cId="619335897" sldId="1904"/>
            <ac:spMk id="3" creationId="{4FC18B40-6547-41EC-8A0E-1C8F40E0A42F}"/>
          </ac:spMkLst>
        </pc:spChg>
      </pc:sldChg>
      <pc:sldChg chg="modSp del">
        <pc:chgData name="Yoel Kortick" userId="167978f5-7f40-4909-85d5-d4149554ad4e" providerId="ADAL" clId="{7CDB52C4-B332-46D0-8118-5170F1B58910}" dt="2023-02-01T08:10:05.190" v="628" actId="47"/>
        <pc:sldMkLst>
          <pc:docMk/>
          <pc:sldMk cId="1335002111" sldId="1905"/>
        </pc:sldMkLst>
        <pc:spChg chg="mod">
          <ac:chgData name="Yoel Kortick" userId="167978f5-7f40-4909-85d5-d4149554ad4e" providerId="ADAL" clId="{7CDB52C4-B332-46D0-8118-5170F1B58910}" dt="2023-02-01T08:03:49.419" v="285"/>
          <ac:spMkLst>
            <pc:docMk/>
            <pc:sldMk cId="1335002111" sldId="1905"/>
            <ac:spMk id="3" creationId="{4FC18B40-6547-41EC-8A0E-1C8F40E0A42F}"/>
          </ac:spMkLst>
        </pc:spChg>
      </pc:sldChg>
      <pc:sldChg chg="delSp modSp mod">
        <pc:chgData name="Yoel Kortick" userId="167978f5-7f40-4909-85d5-d4149554ad4e" providerId="ADAL" clId="{7CDB52C4-B332-46D0-8118-5170F1B58910}" dt="2023-02-01T08:15:38.966" v="865" actId="20577"/>
        <pc:sldMkLst>
          <pc:docMk/>
          <pc:sldMk cId="998758155" sldId="1906"/>
        </pc:sldMkLst>
        <pc:spChg chg="mod">
          <ac:chgData name="Yoel Kortick" userId="167978f5-7f40-4909-85d5-d4149554ad4e" providerId="ADAL" clId="{7CDB52C4-B332-46D0-8118-5170F1B58910}" dt="2023-02-01T08:10:32.781" v="629"/>
          <ac:spMkLst>
            <pc:docMk/>
            <pc:sldMk cId="998758155" sldId="1906"/>
            <ac:spMk id="3" creationId="{4FC18B40-6547-41EC-8A0E-1C8F40E0A42F}"/>
          </ac:spMkLst>
        </pc:spChg>
        <pc:spChg chg="mod">
          <ac:chgData name="Yoel Kortick" userId="167978f5-7f40-4909-85d5-d4149554ad4e" providerId="ADAL" clId="{7CDB52C4-B332-46D0-8118-5170F1B58910}" dt="2023-02-01T08:15:38.966" v="865" actId="20577"/>
          <ac:spMkLst>
            <pc:docMk/>
            <pc:sldMk cId="998758155" sldId="1906"/>
            <ac:spMk id="4" creationId="{2490F34D-A7E2-4EA9-8B1A-78371A1F1CD1}"/>
          </ac:spMkLst>
        </pc:spChg>
        <pc:spChg chg="del">
          <ac:chgData name="Yoel Kortick" userId="167978f5-7f40-4909-85d5-d4149554ad4e" providerId="ADAL" clId="{7CDB52C4-B332-46D0-8118-5170F1B58910}" dt="2023-02-01T08:12:29.402" v="765" actId="478"/>
          <ac:spMkLst>
            <pc:docMk/>
            <pc:sldMk cId="998758155" sldId="1906"/>
            <ac:spMk id="6" creationId="{B885056C-0C69-7BBA-2F67-5998C10D3185}"/>
          </ac:spMkLst>
        </pc:spChg>
        <pc:spChg chg="del">
          <ac:chgData name="Yoel Kortick" userId="167978f5-7f40-4909-85d5-d4149554ad4e" providerId="ADAL" clId="{7CDB52C4-B332-46D0-8118-5170F1B58910}" dt="2023-02-01T08:12:32.062" v="767" actId="478"/>
          <ac:spMkLst>
            <pc:docMk/>
            <pc:sldMk cId="998758155" sldId="1906"/>
            <ac:spMk id="9" creationId="{978E976A-620E-7AB3-1563-DFF6B38C7DBA}"/>
          </ac:spMkLst>
        </pc:spChg>
        <pc:spChg chg="del">
          <ac:chgData name="Yoel Kortick" userId="167978f5-7f40-4909-85d5-d4149554ad4e" providerId="ADAL" clId="{7CDB52C4-B332-46D0-8118-5170F1B58910}" dt="2023-02-01T08:12:33.149" v="768" actId="478"/>
          <ac:spMkLst>
            <pc:docMk/>
            <pc:sldMk cId="998758155" sldId="1906"/>
            <ac:spMk id="10" creationId="{8D61724C-389F-14EC-B6A4-737A202CAA9D}"/>
          </ac:spMkLst>
        </pc:spChg>
        <pc:picChg chg="del">
          <ac:chgData name="Yoel Kortick" userId="167978f5-7f40-4909-85d5-d4149554ad4e" providerId="ADAL" clId="{7CDB52C4-B332-46D0-8118-5170F1B58910}" dt="2023-02-01T08:12:28.309" v="764" actId="478"/>
          <ac:picMkLst>
            <pc:docMk/>
            <pc:sldMk cId="998758155" sldId="1906"/>
            <ac:picMk id="5" creationId="{8E9EAD4E-B402-C877-0F05-425280EEB3B4}"/>
          </ac:picMkLst>
        </pc:picChg>
        <pc:picChg chg="del">
          <ac:chgData name="Yoel Kortick" userId="167978f5-7f40-4909-85d5-d4149554ad4e" providerId="ADAL" clId="{7CDB52C4-B332-46D0-8118-5170F1B58910}" dt="2023-02-01T08:12:30.511" v="766" actId="478"/>
          <ac:picMkLst>
            <pc:docMk/>
            <pc:sldMk cId="998758155" sldId="1906"/>
            <ac:picMk id="8" creationId="{6A6659CD-6D21-8908-548D-83A1DB496601}"/>
          </ac:picMkLst>
        </pc:picChg>
      </pc:sldChg>
      <pc:sldChg chg="delSp modSp mod">
        <pc:chgData name="Yoel Kortick" userId="167978f5-7f40-4909-85d5-d4149554ad4e" providerId="ADAL" clId="{7CDB52C4-B332-46D0-8118-5170F1B58910}" dt="2023-02-01T08:19:05.207" v="1096" actId="313"/>
        <pc:sldMkLst>
          <pc:docMk/>
          <pc:sldMk cId="1920199953" sldId="1907"/>
        </pc:sldMkLst>
        <pc:spChg chg="mod">
          <ac:chgData name="Yoel Kortick" userId="167978f5-7f40-4909-85d5-d4149554ad4e" providerId="ADAL" clId="{7CDB52C4-B332-46D0-8118-5170F1B58910}" dt="2023-02-01T08:10:32.781" v="629"/>
          <ac:spMkLst>
            <pc:docMk/>
            <pc:sldMk cId="1920199953" sldId="1907"/>
            <ac:spMk id="3" creationId="{4FC18B40-6547-41EC-8A0E-1C8F40E0A42F}"/>
          </ac:spMkLst>
        </pc:spChg>
        <pc:spChg chg="mod">
          <ac:chgData name="Yoel Kortick" userId="167978f5-7f40-4909-85d5-d4149554ad4e" providerId="ADAL" clId="{7CDB52C4-B332-46D0-8118-5170F1B58910}" dt="2023-02-01T08:19:05.207" v="1096" actId="313"/>
          <ac:spMkLst>
            <pc:docMk/>
            <pc:sldMk cId="1920199953" sldId="1907"/>
            <ac:spMk id="4" creationId="{2490F34D-A7E2-4EA9-8B1A-78371A1F1CD1}"/>
          </ac:spMkLst>
        </pc:spChg>
        <pc:spChg chg="del">
          <ac:chgData name="Yoel Kortick" userId="167978f5-7f40-4909-85d5-d4149554ad4e" providerId="ADAL" clId="{7CDB52C4-B332-46D0-8118-5170F1B58910}" dt="2023-02-01T08:18:57.905" v="1090" actId="478"/>
          <ac:spMkLst>
            <pc:docMk/>
            <pc:sldMk cId="1920199953" sldId="1907"/>
            <ac:spMk id="6" creationId="{B885056C-0C69-7BBA-2F67-5998C10D3185}"/>
          </ac:spMkLst>
        </pc:spChg>
        <pc:spChg chg="del">
          <ac:chgData name="Yoel Kortick" userId="167978f5-7f40-4909-85d5-d4149554ad4e" providerId="ADAL" clId="{7CDB52C4-B332-46D0-8118-5170F1B58910}" dt="2023-02-01T08:19:02.209" v="1094" actId="478"/>
          <ac:spMkLst>
            <pc:docMk/>
            <pc:sldMk cId="1920199953" sldId="1907"/>
            <ac:spMk id="8" creationId="{9A45C69C-2425-6397-F9FB-49FA8C6B87DA}"/>
          </ac:spMkLst>
        </pc:spChg>
        <pc:spChg chg="del">
          <ac:chgData name="Yoel Kortick" userId="167978f5-7f40-4909-85d5-d4149554ad4e" providerId="ADAL" clId="{7CDB52C4-B332-46D0-8118-5170F1B58910}" dt="2023-02-01T08:19:00.008" v="1092" actId="478"/>
          <ac:spMkLst>
            <pc:docMk/>
            <pc:sldMk cId="1920199953" sldId="1907"/>
            <ac:spMk id="9" creationId="{D47D7F47-0F15-BDDF-3984-A6291C87EC3D}"/>
          </ac:spMkLst>
        </pc:spChg>
        <pc:spChg chg="del mod">
          <ac:chgData name="Yoel Kortick" userId="167978f5-7f40-4909-85d5-d4149554ad4e" providerId="ADAL" clId="{7CDB52C4-B332-46D0-8118-5170F1B58910}" dt="2023-02-01T08:19:03.479" v="1095" actId="478"/>
          <ac:spMkLst>
            <pc:docMk/>
            <pc:sldMk cId="1920199953" sldId="1907"/>
            <ac:spMk id="12" creationId="{3539ABC0-CC24-1A36-E89E-708251636AA0}"/>
          </ac:spMkLst>
        </pc:spChg>
        <pc:picChg chg="del">
          <ac:chgData name="Yoel Kortick" userId="167978f5-7f40-4909-85d5-d4149554ad4e" providerId="ADAL" clId="{7CDB52C4-B332-46D0-8118-5170F1B58910}" dt="2023-02-01T08:18:55.294" v="1088" actId="478"/>
          <ac:picMkLst>
            <pc:docMk/>
            <pc:sldMk cId="1920199953" sldId="1907"/>
            <ac:picMk id="5" creationId="{B75C8385-4FDD-1381-0096-31DDE4522D29}"/>
          </ac:picMkLst>
        </pc:picChg>
        <pc:picChg chg="del">
          <ac:chgData name="Yoel Kortick" userId="167978f5-7f40-4909-85d5-d4149554ad4e" providerId="ADAL" clId="{7CDB52C4-B332-46D0-8118-5170F1B58910}" dt="2023-02-01T08:18:56.623" v="1089" actId="478"/>
          <ac:picMkLst>
            <pc:docMk/>
            <pc:sldMk cId="1920199953" sldId="1907"/>
            <ac:picMk id="15" creationId="{AE107584-44D0-85A1-ADD4-D2B64CBA3F42}"/>
          </ac:picMkLst>
        </pc:picChg>
        <pc:cxnChg chg="del">
          <ac:chgData name="Yoel Kortick" userId="167978f5-7f40-4909-85d5-d4149554ad4e" providerId="ADAL" clId="{7CDB52C4-B332-46D0-8118-5170F1B58910}" dt="2023-02-01T08:18:58.907" v="1091" actId="478"/>
          <ac:cxnSpMkLst>
            <pc:docMk/>
            <pc:sldMk cId="1920199953" sldId="1907"/>
            <ac:cxnSpMk id="11" creationId="{A60572DF-93D2-608C-DDA0-51D75CC2F505}"/>
          </ac:cxnSpMkLst>
        </pc:cxnChg>
        <pc:cxnChg chg="del mod">
          <ac:chgData name="Yoel Kortick" userId="167978f5-7f40-4909-85d5-d4149554ad4e" providerId="ADAL" clId="{7CDB52C4-B332-46D0-8118-5170F1B58910}" dt="2023-02-01T08:19:01.037" v="1093" actId="478"/>
          <ac:cxnSpMkLst>
            <pc:docMk/>
            <pc:sldMk cId="1920199953" sldId="1907"/>
            <ac:cxnSpMk id="13" creationId="{F1ABCEB8-DFF9-1B72-A4EB-8D11B2401588}"/>
          </ac:cxnSpMkLst>
        </pc:cxnChg>
      </pc:sldChg>
      <pc:sldChg chg="modSp mod">
        <pc:chgData name="Yoel Kortick" userId="167978f5-7f40-4909-85d5-d4149554ad4e" providerId="ADAL" clId="{7CDB52C4-B332-46D0-8118-5170F1B58910}" dt="2023-02-01T08:20:27.667" v="1131" actId="20577"/>
        <pc:sldMkLst>
          <pc:docMk/>
          <pc:sldMk cId="1350345160" sldId="1908"/>
        </pc:sldMkLst>
        <pc:spChg chg="mod">
          <ac:chgData name="Yoel Kortick" userId="167978f5-7f40-4909-85d5-d4149554ad4e" providerId="ADAL" clId="{7CDB52C4-B332-46D0-8118-5170F1B58910}" dt="2023-02-01T08:10:32.781" v="629"/>
          <ac:spMkLst>
            <pc:docMk/>
            <pc:sldMk cId="1350345160" sldId="1908"/>
            <ac:spMk id="3" creationId="{4FC18B40-6547-41EC-8A0E-1C8F40E0A42F}"/>
          </ac:spMkLst>
        </pc:spChg>
        <pc:spChg chg="mod">
          <ac:chgData name="Yoel Kortick" userId="167978f5-7f40-4909-85d5-d4149554ad4e" providerId="ADAL" clId="{7CDB52C4-B332-46D0-8118-5170F1B58910}" dt="2023-02-01T08:20:27.667" v="1131" actId="20577"/>
          <ac:spMkLst>
            <pc:docMk/>
            <pc:sldMk cId="1350345160" sldId="1908"/>
            <ac:spMk id="4" creationId="{2490F34D-A7E2-4EA9-8B1A-78371A1F1CD1}"/>
          </ac:spMkLst>
        </pc:spChg>
      </pc:sldChg>
      <pc:sldChg chg="addSp delSp modSp mod">
        <pc:chgData name="Yoel Kortick" userId="167978f5-7f40-4909-85d5-d4149554ad4e" providerId="ADAL" clId="{7CDB52C4-B332-46D0-8118-5170F1B58910}" dt="2023-02-01T08:22:08.795" v="1146" actId="208"/>
        <pc:sldMkLst>
          <pc:docMk/>
          <pc:sldMk cId="862591578" sldId="1909"/>
        </pc:sldMkLst>
        <pc:spChg chg="mod">
          <ac:chgData name="Yoel Kortick" userId="167978f5-7f40-4909-85d5-d4149554ad4e" providerId="ADAL" clId="{7CDB52C4-B332-46D0-8118-5170F1B58910}" dt="2023-02-01T08:10:32.781" v="629"/>
          <ac:spMkLst>
            <pc:docMk/>
            <pc:sldMk cId="862591578" sldId="1909"/>
            <ac:spMk id="3" creationId="{4FC18B40-6547-41EC-8A0E-1C8F40E0A42F}"/>
          </ac:spMkLst>
        </pc:spChg>
        <pc:spChg chg="mod">
          <ac:chgData name="Yoel Kortick" userId="167978f5-7f40-4909-85d5-d4149554ad4e" providerId="ADAL" clId="{7CDB52C4-B332-46D0-8118-5170F1B58910}" dt="2023-02-01T08:22:00.638" v="1144" actId="20577"/>
          <ac:spMkLst>
            <pc:docMk/>
            <pc:sldMk cId="862591578" sldId="1909"/>
            <ac:spMk id="6" creationId="{AE5EFF55-7E8A-18E3-90FD-2B7F7FA084BB}"/>
          </ac:spMkLst>
        </pc:spChg>
        <pc:spChg chg="mod">
          <ac:chgData name="Yoel Kortick" userId="167978f5-7f40-4909-85d5-d4149554ad4e" providerId="ADAL" clId="{7CDB52C4-B332-46D0-8118-5170F1B58910}" dt="2023-02-01T08:20:48.811" v="1132" actId="6549"/>
          <ac:spMkLst>
            <pc:docMk/>
            <pc:sldMk cId="862591578" sldId="1909"/>
            <ac:spMk id="9" creationId="{CE49466C-73B3-7257-DDA3-9729F9154836}"/>
          </ac:spMkLst>
        </pc:spChg>
        <pc:picChg chg="add mod ord">
          <ac:chgData name="Yoel Kortick" userId="167978f5-7f40-4909-85d5-d4149554ad4e" providerId="ADAL" clId="{7CDB52C4-B332-46D0-8118-5170F1B58910}" dt="2023-02-01T08:22:08.795" v="1146" actId="208"/>
          <ac:picMkLst>
            <pc:docMk/>
            <pc:sldMk cId="862591578" sldId="1909"/>
            <ac:picMk id="5" creationId="{E24BB877-7C87-09B2-3D21-D0DEE4A19D94}"/>
          </ac:picMkLst>
        </pc:picChg>
        <pc:picChg chg="del">
          <ac:chgData name="Yoel Kortick" userId="167978f5-7f40-4909-85d5-d4149554ad4e" providerId="ADAL" clId="{7CDB52C4-B332-46D0-8118-5170F1B58910}" dt="2023-02-01T08:20:20.031" v="1122" actId="478"/>
          <ac:picMkLst>
            <pc:docMk/>
            <pc:sldMk cId="862591578" sldId="1909"/>
            <ac:picMk id="8" creationId="{4B332659-7A51-AFF5-7CEF-A267044A0EF1}"/>
          </ac:picMkLst>
        </pc:picChg>
        <pc:cxnChg chg="mod">
          <ac:chgData name="Yoel Kortick" userId="167978f5-7f40-4909-85d5-d4149554ad4e" providerId="ADAL" clId="{7CDB52C4-B332-46D0-8118-5170F1B58910}" dt="2023-02-01T08:22:05.049" v="1145" actId="14100"/>
          <ac:cxnSpMkLst>
            <pc:docMk/>
            <pc:sldMk cId="862591578" sldId="1909"/>
            <ac:cxnSpMk id="7" creationId="{04D739A5-ABEB-EDA8-545E-6E651F33B7E7}"/>
          </ac:cxnSpMkLst>
        </pc:cxnChg>
      </pc:sldChg>
      <pc:sldChg chg="modSp del">
        <pc:chgData name="Yoel Kortick" userId="167978f5-7f40-4909-85d5-d4149554ad4e" providerId="ADAL" clId="{7CDB52C4-B332-46D0-8118-5170F1B58910}" dt="2023-02-01T08:10:02.501" v="624" actId="47"/>
        <pc:sldMkLst>
          <pc:docMk/>
          <pc:sldMk cId="883450247" sldId="1910"/>
        </pc:sldMkLst>
        <pc:spChg chg="mod">
          <ac:chgData name="Yoel Kortick" userId="167978f5-7f40-4909-85d5-d4149554ad4e" providerId="ADAL" clId="{7CDB52C4-B332-46D0-8118-5170F1B58910}" dt="2023-02-01T08:03:49.419" v="285"/>
          <ac:spMkLst>
            <pc:docMk/>
            <pc:sldMk cId="883450247" sldId="1910"/>
            <ac:spMk id="3" creationId="{4FC18B40-6547-41EC-8A0E-1C8F40E0A42F}"/>
          </ac:spMkLst>
        </pc:spChg>
      </pc:sldChg>
      <pc:sldChg chg="addSp delSp modSp mod">
        <pc:chgData name="Yoel Kortick" userId="167978f5-7f40-4909-85d5-d4149554ad4e" providerId="ADAL" clId="{7CDB52C4-B332-46D0-8118-5170F1B58910}" dt="2023-02-01T08:34:52.057" v="1490" actId="1036"/>
        <pc:sldMkLst>
          <pc:docMk/>
          <pc:sldMk cId="761257985" sldId="1911"/>
        </pc:sldMkLst>
        <pc:spChg chg="mod">
          <ac:chgData name="Yoel Kortick" userId="167978f5-7f40-4909-85d5-d4149554ad4e" providerId="ADAL" clId="{7CDB52C4-B332-46D0-8118-5170F1B58910}" dt="2023-02-01T08:10:32.781" v="629"/>
          <ac:spMkLst>
            <pc:docMk/>
            <pc:sldMk cId="761257985" sldId="1911"/>
            <ac:spMk id="3" creationId="{4FC18B40-6547-41EC-8A0E-1C8F40E0A42F}"/>
          </ac:spMkLst>
        </pc:spChg>
        <pc:spChg chg="mod">
          <ac:chgData name="Yoel Kortick" userId="167978f5-7f40-4909-85d5-d4149554ad4e" providerId="ADAL" clId="{7CDB52C4-B332-46D0-8118-5170F1B58910}" dt="2023-02-01T08:23:54.091" v="1153" actId="6549"/>
          <ac:spMkLst>
            <pc:docMk/>
            <pc:sldMk cId="761257985" sldId="1911"/>
            <ac:spMk id="15" creationId="{E0800DD2-209B-A473-3DD4-A5CCEDE9B140}"/>
          </ac:spMkLst>
        </pc:spChg>
        <pc:picChg chg="add mod ord">
          <ac:chgData name="Yoel Kortick" userId="167978f5-7f40-4909-85d5-d4149554ad4e" providerId="ADAL" clId="{7CDB52C4-B332-46D0-8118-5170F1B58910}" dt="2023-02-01T08:34:52.057" v="1490" actId="1036"/>
          <ac:picMkLst>
            <pc:docMk/>
            <pc:sldMk cId="761257985" sldId="1911"/>
            <ac:picMk id="4" creationId="{1714BCB0-D702-E82C-1A86-C7A6464C2110}"/>
          </ac:picMkLst>
        </pc:picChg>
        <pc:picChg chg="del">
          <ac:chgData name="Yoel Kortick" userId="167978f5-7f40-4909-85d5-d4149554ad4e" providerId="ADAL" clId="{7CDB52C4-B332-46D0-8118-5170F1B58910}" dt="2023-02-01T08:23:37.684" v="1147" actId="478"/>
          <ac:picMkLst>
            <pc:docMk/>
            <pc:sldMk cId="761257985" sldId="1911"/>
            <ac:picMk id="17" creationId="{4CC5EB58-4A3F-5BE4-E803-2EB57FFCB0D7}"/>
          </ac:picMkLst>
        </pc:picChg>
      </pc:sldChg>
      <pc:sldChg chg="addSp delSp modSp add mod">
        <pc:chgData name="Yoel Kortick" userId="167978f5-7f40-4909-85d5-d4149554ad4e" providerId="ADAL" clId="{7CDB52C4-B332-46D0-8118-5170F1B58910}" dt="2023-02-01T08:16:11.985" v="907" actId="14100"/>
        <pc:sldMkLst>
          <pc:docMk/>
          <pc:sldMk cId="33635120" sldId="1912"/>
        </pc:sldMkLst>
        <pc:spChg chg="del">
          <ac:chgData name="Yoel Kortick" userId="167978f5-7f40-4909-85d5-d4149554ad4e" providerId="ADAL" clId="{7CDB52C4-B332-46D0-8118-5170F1B58910}" dt="2023-02-01T08:12:40.608" v="769" actId="478"/>
          <ac:spMkLst>
            <pc:docMk/>
            <pc:sldMk cId="33635120" sldId="1912"/>
            <ac:spMk id="4" creationId="{2490F34D-A7E2-4EA9-8B1A-78371A1F1CD1}"/>
          </ac:spMkLst>
        </pc:spChg>
        <pc:spChg chg="mod">
          <ac:chgData name="Yoel Kortick" userId="167978f5-7f40-4909-85d5-d4149554ad4e" providerId="ADAL" clId="{7CDB52C4-B332-46D0-8118-5170F1B58910}" dt="2023-02-01T08:16:11.985" v="907" actId="14100"/>
          <ac:spMkLst>
            <pc:docMk/>
            <pc:sldMk cId="33635120" sldId="1912"/>
            <ac:spMk id="6" creationId="{B885056C-0C69-7BBA-2F67-5998C10D3185}"/>
          </ac:spMkLst>
        </pc:spChg>
        <pc:spChg chg="add del mod">
          <ac:chgData name="Yoel Kortick" userId="167978f5-7f40-4909-85d5-d4149554ad4e" providerId="ADAL" clId="{7CDB52C4-B332-46D0-8118-5170F1B58910}" dt="2023-02-01T08:12:41.481" v="770" actId="478"/>
          <ac:spMkLst>
            <pc:docMk/>
            <pc:sldMk cId="33635120" sldId="1912"/>
            <ac:spMk id="7" creationId="{11DF5DF4-9B63-EE9F-68A7-8D8D851ACB01}"/>
          </ac:spMkLst>
        </pc:spChg>
        <pc:spChg chg="mod">
          <ac:chgData name="Yoel Kortick" userId="167978f5-7f40-4909-85d5-d4149554ad4e" providerId="ADAL" clId="{7CDB52C4-B332-46D0-8118-5170F1B58910}" dt="2023-02-01T08:16:02.178" v="882" actId="1038"/>
          <ac:spMkLst>
            <pc:docMk/>
            <pc:sldMk cId="33635120" sldId="1912"/>
            <ac:spMk id="9" creationId="{978E976A-620E-7AB3-1563-DFF6B38C7DBA}"/>
          </ac:spMkLst>
        </pc:spChg>
        <pc:spChg chg="mod">
          <ac:chgData name="Yoel Kortick" userId="167978f5-7f40-4909-85d5-d4149554ad4e" providerId="ADAL" clId="{7CDB52C4-B332-46D0-8118-5170F1B58910}" dt="2023-02-01T08:15:58.067" v="871" actId="14100"/>
          <ac:spMkLst>
            <pc:docMk/>
            <pc:sldMk cId="33635120" sldId="1912"/>
            <ac:spMk id="10" creationId="{8D61724C-389F-14EC-B6A4-737A202CAA9D}"/>
          </ac:spMkLst>
        </pc:spChg>
        <pc:picChg chg="mod">
          <ac:chgData name="Yoel Kortick" userId="167978f5-7f40-4909-85d5-d4149554ad4e" providerId="ADAL" clId="{7CDB52C4-B332-46D0-8118-5170F1B58910}" dt="2023-02-01T08:15:50.885" v="868" actId="14100"/>
          <ac:picMkLst>
            <pc:docMk/>
            <pc:sldMk cId="33635120" sldId="1912"/>
            <ac:picMk id="5" creationId="{8E9EAD4E-B402-C877-0F05-425280EEB3B4}"/>
          </ac:picMkLst>
        </pc:picChg>
        <pc:picChg chg="mod">
          <ac:chgData name="Yoel Kortick" userId="167978f5-7f40-4909-85d5-d4149554ad4e" providerId="ADAL" clId="{7CDB52C4-B332-46D0-8118-5170F1B58910}" dt="2023-02-01T08:15:53.053" v="869" actId="14100"/>
          <ac:picMkLst>
            <pc:docMk/>
            <pc:sldMk cId="33635120" sldId="1912"/>
            <ac:picMk id="8" creationId="{6A6659CD-6D21-8908-548D-83A1DB496601}"/>
          </ac:picMkLst>
        </pc:picChg>
        <pc:picChg chg="add del">
          <ac:chgData name="Yoel Kortick" userId="167978f5-7f40-4909-85d5-d4149554ad4e" providerId="ADAL" clId="{7CDB52C4-B332-46D0-8118-5170F1B58910}" dt="2023-02-01T08:15:46.318" v="867" actId="22"/>
          <ac:picMkLst>
            <pc:docMk/>
            <pc:sldMk cId="33635120" sldId="1912"/>
            <ac:picMk id="12" creationId="{C8BBC7DF-81B3-1BF1-1805-FD081A096EAD}"/>
          </ac:picMkLst>
        </pc:picChg>
      </pc:sldChg>
      <pc:sldChg chg="addSp delSp modSp add mod">
        <pc:chgData name="Yoel Kortick" userId="167978f5-7f40-4909-85d5-d4149554ad4e" providerId="ADAL" clId="{7CDB52C4-B332-46D0-8118-5170F1B58910}" dt="2023-02-01T08:16:48.160" v="919" actId="14100"/>
        <pc:sldMkLst>
          <pc:docMk/>
          <pc:sldMk cId="2498519042" sldId="1913"/>
        </pc:sldMkLst>
        <pc:spChg chg="mod">
          <ac:chgData name="Yoel Kortick" userId="167978f5-7f40-4909-85d5-d4149554ad4e" providerId="ADAL" clId="{7CDB52C4-B332-46D0-8118-5170F1B58910}" dt="2023-02-01T08:16:48.160" v="919" actId="14100"/>
          <ac:spMkLst>
            <pc:docMk/>
            <pc:sldMk cId="2498519042" sldId="1913"/>
            <ac:spMk id="6" creationId="{B885056C-0C69-7BBA-2F67-5998C10D3185}"/>
          </ac:spMkLst>
        </pc:spChg>
        <pc:spChg chg="mod">
          <ac:chgData name="Yoel Kortick" userId="167978f5-7f40-4909-85d5-d4149554ad4e" providerId="ADAL" clId="{7CDB52C4-B332-46D0-8118-5170F1B58910}" dt="2023-02-01T08:16:43.047" v="917" actId="14100"/>
          <ac:spMkLst>
            <pc:docMk/>
            <pc:sldMk cId="2498519042" sldId="1913"/>
            <ac:spMk id="9" creationId="{978E976A-620E-7AB3-1563-DFF6B38C7DBA}"/>
          </ac:spMkLst>
        </pc:spChg>
        <pc:spChg chg="mod">
          <ac:chgData name="Yoel Kortick" userId="167978f5-7f40-4909-85d5-d4149554ad4e" providerId="ADAL" clId="{7CDB52C4-B332-46D0-8118-5170F1B58910}" dt="2023-02-01T08:16:36.602" v="915" actId="14100"/>
          <ac:spMkLst>
            <pc:docMk/>
            <pc:sldMk cId="2498519042" sldId="1913"/>
            <ac:spMk id="10" creationId="{8D61724C-389F-14EC-B6A4-737A202CAA9D}"/>
          </ac:spMkLst>
        </pc:spChg>
        <pc:picChg chg="add mod ord">
          <ac:chgData name="Yoel Kortick" userId="167978f5-7f40-4909-85d5-d4149554ad4e" providerId="ADAL" clId="{7CDB52C4-B332-46D0-8118-5170F1B58910}" dt="2023-02-01T08:16:32.077" v="913" actId="208"/>
          <ac:picMkLst>
            <pc:docMk/>
            <pc:sldMk cId="2498519042" sldId="1913"/>
            <ac:picMk id="4" creationId="{873E1705-CC5E-03A3-44BC-658CEA3923EC}"/>
          </ac:picMkLst>
        </pc:picChg>
        <pc:picChg chg="del">
          <ac:chgData name="Yoel Kortick" userId="167978f5-7f40-4909-85d5-d4149554ad4e" providerId="ADAL" clId="{7CDB52C4-B332-46D0-8118-5170F1B58910}" dt="2023-02-01T08:16:24.207" v="909" actId="478"/>
          <ac:picMkLst>
            <pc:docMk/>
            <pc:sldMk cId="2498519042" sldId="1913"/>
            <ac:picMk id="5" creationId="{8E9EAD4E-B402-C877-0F05-425280EEB3B4}"/>
          </ac:picMkLst>
        </pc:picChg>
        <pc:picChg chg="del">
          <ac:chgData name="Yoel Kortick" userId="167978f5-7f40-4909-85d5-d4149554ad4e" providerId="ADAL" clId="{7CDB52C4-B332-46D0-8118-5170F1B58910}" dt="2023-02-01T08:16:25.108" v="910" actId="478"/>
          <ac:picMkLst>
            <pc:docMk/>
            <pc:sldMk cId="2498519042" sldId="1913"/>
            <ac:picMk id="8" creationId="{6A6659CD-6D21-8908-548D-83A1DB496601}"/>
          </ac:picMkLst>
        </pc:picChg>
      </pc:sldChg>
      <pc:sldChg chg="addSp delSp modSp add mod">
        <pc:chgData name="Yoel Kortick" userId="167978f5-7f40-4909-85d5-d4149554ad4e" providerId="ADAL" clId="{7CDB52C4-B332-46D0-8118-5170F1B58910}" dt="2023-02-01T08:19:53.538" v="1121" actId="208"/>
        <pc:sldMkLst>
          <pc:docMk/>
          <pc:sldMk cId="2108082344" sldId="1914"/>
        </pc:sldMkLst>
        <pc:spChg chg="del">
          <ac:chgData name="Yoel Kortick" userId="167978f5-7f40-4909-85d5-d4149554ad4e" providerId="ADAL" clId="{7CDB52C4-B332-46D0-8118-5170F1B58910}" dt="2023-02-01T08:19:18.059" v="1102" actId="478"/>
          <ac:spMkLst>
            <pc:docMk/>
            <pc:sldMk cId="2108082344" sldId="1914"/>
            <ac:spMk id="4" creationId="{2490F34D-A7E2-4EA9-8B1A-78371A1F1CD1}"/>
          </ac:spMkLst>
        </pc:spChg>
        <pc:spChg chg="mod">
          <ac:chgData name="Yoel Kortick" userId="167978f5-7f40-4909-85d5-d4149554ad4e" providerId="ADAL" clId="{7CDB52C4-B332-46D0-8118-5170F1B58910}" dt="2023-02-01T08:19:47.608" v="1119" actId="1037"/>
          <ac:spMkLst>
            <pc:docMk/>
            <pc:sldMk cId="2108082344" sldId="1914"/>
            <ac:spMk id="6" creationId="{B885056C-0C69-7BBA-2F67-5998C10D3185}"/>
          </ac:spMkLst>
        </pc:spChg>
        <pc:spChg chg="mod">
          <ac:chgData name="Yoel Kortick" userId="167978f5-7f40-4909-85d5-d4149554ad4e" providerId="ADAL" clId="{7CDB52C4-B332-46D0-8118-5170F1B58910}" dt="2023-02-01T08:19:30.240" v="1108" actId="1076"/>
          <ac:spMkLst>
            <pc:docMk/>
            <pc:sldMk cId="2108082344" sldId="1914"/>
            <ac:spMk id="8" creationId="{9A45C69C-2425-6397-F9FB-49FA8C6B87DA}"/>
          </ac:spMkLst>
        </pc:spChg>
        <pc:spChg chg="mod">
          <ac:chgData name="Yoel Kortick" userId="167978f5-7f40-4909-85d5-d4149554ad4e" providerId="ADAL" clId="{7CDB52C4-B332-46D0-8118-5170F1B58910}" dt="2023-02-01T08:19:35.508" v="1109" actId="1076"/>
          <ac:spMkLst>
            <pc:docMk/>
            <pc:sldMk cId="2108082344" sldId="1914"/>
            <ac:spMk id="12" creationId="{3539ABC0-CC24-1A36-E89E-708251636AA0}"/>
          </ac:spMkLst>
        </pc:spChg>
        <pc:spChg chg="add del mod">
          <ac:chgData name="Yoel Kortick" userId="167978f5-7f40-4909-85d5-d4149554ad4e" providerId="ADAL" clId="{7CDB52C4-B332-46D0-8118-5170F1B58910}" dt="2023-02-01T08:19:19.134" v="1103" actId="478"/>
          <ac:spMkLst>
            <pc:docMk/>
            <pc:sldMk cId="2108082344" sldId="1914"/>
            <ac:spMk id="14" creationId="{E0D4CAA6-AC81-9DB6-5C35-CDABFF31AC53}"/>
          </ac:spMkLst>
        </pc:spChg>
        <pc:picChg chg="del">
          <ac:chgData name="Yoel Kortick" userId="167978f5-7f40-4909-85d5-d4149554ad4e" providerId="ADAL" clId="{7CDB52C4-B332-46D0-8118-5170F1B58910}" dt="2023-02-01T08:19:09.438" v="1097" actId="478"/>
          <ac:picMkLst>
            <pc:docMk/>
            <pc:sldMk cId="2108082344" sldId="1914"/>
            <ac:picMk id="5" creationId="{B75C8385-4FDD-1381-0096-31DDE4522D29}"/>
          </ac:picMkLst>
        </pc:picChg>
        <pc:picChg chg="add mod ord">
          <ac:chgData name="Yoel Kortick" userId="167978f5-7f40-4909-85d5-d4149554ad4e" providerId="ADAL" clId="{7CDB52C4-B332-46D0-8118-5170F1B58910}" dt="2023-02-01T08:19:53.538" v="1121" actId="208"/>
          <ac:picMkLst>
            <pc:docMk/>
            <pc:sldMk cId="2108082344" sldId="1914"/>
            <ac:picMk id="7" creationId="{270584EC-34CA-CF18-3BAE-9C29E12E709F}"/>
          </ac:picMkLst>
        </pc:picChg>
        <pc:picChg chg="del">
          <ac:chgData name="Yoel Kortick" userId="167978f5-7f40-4909-85d5-d4149554ad4e" providerId="ADAL" clId="{7CDB52C4-B332-46D0-8118-5170F1B58910}" dt="2023-02-01T08:19:10.464" v="1098" actId="478"/>
          <ac:picMkLst>
            <pc:docMk/>
            <pc:sldMk cId="2108082344" sldId="1914"/>
            <ac:picMk id="15" creationId="{AE107584-44D0-85A1-ADD4-D2B64CBA3F42}"/>
          </ac:picMkLst>
        </pc:picChg>
        <pc:cxnChg chg="mod">
          <ac:chgData name="Yoel Kortick" userId="167978f5-7f40-4909-85d5-d4149554ad4e" providerId="ADAL" clId="{7CDB52C4-B332-46D0-8118-5170F1B58910}" dt="2023-02-01T08:19:51.015" v="1120" actId="14100"/>
          <ac:cxnSpMkLst>
            <pc:docMk/>
            <pc:sldMk cId="2108082344" sldId="1914"/>
            <ac:cxnSpMk id="11" creationId="{A60572DF-93D2-608C-DDA0-51D75CC2F505}"/>
          </ac:cxnSpMkLst>
        </pc:cxnChg>
        <pc:cxnChg chg="mod">
          <ac:chgData name="Yoel Kortick" userId="167978f5-7f40-4909-85d5-d4149554ad4e" providerId="ADAL" clId="{7CDB52C4-B332-46D0-8118-5170F1B58910}" dt="2023-02-01T08:19:30.240" v="1108" actId="1076"/>
          <ac:cxnSpMkLst>
            <pc:docMk/>
            <pc:sldMk cId="2108082344" sldId="1914"/>
            <ac:cxnSpMk id="13" creationId="{F1ABCEB8-DFF9-1B72-A4EB-8D11B2401588}"/>
          </ac:cxnSpMkLst>
        </pc:cxnChg>
      </pc:sldChg>
      <pc:sldChg chg="addSp delSp modSp add mod">
        <pc:chgData name="Yoel Kortick" userId="167978f5-7f40-4909-85d5-d4149554ad4e" providerId="ADAL" clId="{7CDB52C4-B332-46D0-8118-5170F1B58910}" dt="2023-02-01T08:35:43.688" v="1541" actId="208"/>
        <pc:sldMkLst>
          <pc:docMk/>
          <pc:sldMk cId="1246182730" sldId="1915"/>
        </pc:sldMkLst>
        <pc:spChg chg="mod">
          <ac:chgData name="Yoel Kortick" userId="167978f5-7f40-4909-85d5-d4149554ad4e" providerId="ADAL" clId="{7CDB52C4-B332-46D0-8118-5170F1B58910}" dt="2023-02-01T08:35:27.174" v="1533" actId="20577"/>
          <ac:spMkLst>
            <pc:docMk/>
            <pc:sldMk cId="1246182730" sldId="1915"/>
            <ac:spMk id="4" creationId="{2490F34D-A7E2-4EA9-8B1A-78371A1F1CD1}"/>
          </ac:spMkLst>
        </pc:spChg>
        <pc:spChg chg="del">
          <ac:chgData name="Yoel Kortick" userId="167978f5-7f40-4909-85d5-d4149554ad4e" providerId="ADAL" clId="{7CDB52C4-B332-46D0-8118-5170F1B58910}" dt="2023-02-01T08:35:39.935" v="1539" actId="478"/>
          <ac:spMkLst>
            <pc:docMk/>
            <pc:sldMk cId="1246182730" sldId="1915"/>
            <ac:spMk id="8" creationId="{A1C767FA-4F88-21ED-195E-946CAADFE586}"/>
          </ac:spMkLst>
        </pc:spChg>
        <pc:picChg chg="add mod ord">
          <ac:chgData name="Yoel Kortick" userId="167978f5-7f40-4909-85d5-d4149554ad4e" providerId="ADAL" clId="{7CDB52C4-B332-46D0-8118-5170F1B58910}" dt="2023-02-01T08:35:43.688" v="1541" actId="208"/>
          <ac:picMkLst>
            <pc:docMk/>
            <pc:sldMk cId="1246182730" sldId="1915"/>
            <ac:picMk id="2" creationId="{65AD06A9-9095-F848-D316-B0B8BBCF3016}"/>
          </ac:picMkLst>
        </pc:picChg>
        <pc:picChg chg="del">
          <ac:chgData name="Yoel Kortick" userId="167978f5-7f40-4909-85d5-d4149554ad4e" providerId="ADAL" clId="{7CDB52C4-B332-46D0-8118-5170F1B58910}" dt="2023-02-01T08:35:29.441" v="1534" actId="478"/>
          <ac:picMkLst>
            <pc:docMk/>
            <pc:sldMk cId="1246182730" sldId="1915"/>
            <ac:picMk id="5" creationId="{1E910813-807A-838A-D53C-4A721CC3AA06}"/>
          </ac:picMkLst>
        </pc:picChg>
        <pc:cxnChg chg="del">
          <ac:chgData name="Yoel Kortick" userId="167978f5-7f40-4909-85d5-d4149554ad4e" providerId="ADAL" clId="{7CDB52C4-B332-46D0-8118-5170F1B58910}" dt="2023-02-01T08:35:41.003" v="1540" actId="478"/>
          <ac:cxnSpMkLst>
            <pc:docMk/>
            <pc:sldMk cId="1246182730" sldId="1915"/>
            <ac:cxnSpMk id="7" creationId="{90B0C4B9-497A-F8E7-E8C6-152726A72BE1}"/>
          </ac:cxnSpMkLst>
        </pc:cxnChg>
      </pc:sldChg>
    </pc:docChg>
  </pc:docChgLst>
  <pc:docChgLst>
    <pc:chgData name="Yoel Kortick" userId="167978f5-7f40-4909-85d5-d4149554ad4e" providerId="ADAL" clId="{AC406F42-A642-4880-9297-E13FFD8E3574}"/>
    <pc:docChg chg="undo custSel addSld delSld modSld">
      <pc:chgData name="Yoel Kortick" userId="167978f5-7f40-4909-85d5-d4149554ad4e" providerId="ADAL" clId="{AC406F42-A642-4880-9297-E13FFD8E3574}" dt="2023-02-01T07:38:54.702" v="328" actId="20577"/>
      <pc:docMkLst>
        <pc:docMk/>
      </pc:docMkLst>
      <pc:sldChg chg="modSp mod">
        <pc:chgData name="Yoel Kortick" userId="167978f5-7f40-4909-85d5-d4149554ad4e" providerId="ADAL" clId="{AC406F42-A642-4880-9297-E13FFD8E3574}" dt="2023-01-31T14:12:16.666" v="0" actId="6549"/>
        <pc:sldMkLst>
          <pc:docMk/>
          <pc:sldMk cId="3267142644" sldId="1724"/>
        </pc:sldMkLst>
        <pc:spChg chg="mod">
          <ac:chgData name="Yoel Kortick" userId="167978f5-7f40-4909-85d5-d4149554ad4e" providerId="ADAL" clId="{AC406F42-A642-4880-9297-E13FFD8E3574}" dt="2023-01-31T14:12:16.666" v="0" actId="6549"/>
          <ac:spMkLst>
            <pc:docMk/>
            <pc:sldMk cId="3267142644" sldId="1724"/>
            <ac:spMk id="63" creationId="{2818E309-CE24-45E0-8F37-EFD6121F7540}"/>
          </ac:spMkLst>
        </pc:spChg>
      </pc:sldChg>
      <pc:sldChg chg="modSp mod">
        <pc:chgData name="Yoel Kortick" userId="167978f5-7f40-4909-85d5-d4149554ad4e" providerId="ADAL" clId="{AC406F42-A642-4880-9297-E13FFD8E3574}" dt="2023-02-01T07:38:54.702" v="328" actId="20577"/>
        <pc:sldMkLst>
          <pc:docMk/>
          <pc:sldMk cId="1404067891" sldId="1782"/>
        </pc:sldMkLst>
        <pc:spChg chg="mod">
          <ac:chgData name="Yoel Kortick" userId="167978f5-7f40-4909-85d5-d4149554ad4e" providerId="ADAL" clId="{AC406F42-A642-4880-9297-E13FFD8E3574}" dt="2023-02-01T07:38:54.702" v="328" actId="20577"/>
          <ac:spMkLst>
            <pc:docMk/>
            <pc:sldMk cId="1404067891" sldId="1782"/>
            <ac:spMk id="4" creationId="{A02F1239-CFFA-4E95-8A0B-536CBE397E4E}"/>
          </ac:spMkLst>
        </pc:spChg>
      </pc:sldChg>
      <pc:sldChg chg="del">
        <pc:chgData name="Yoel Kortick" userId="167978f5-7f40-4909-85d5-d4149554ad4e" providerId="ADAL" clId="{AC406F42-A642-4880-9297-E13FFD8E3574}" dt="2023-01-31T14:12:25.365" v="1" actId="47"/>
        <pc:sldMkLst>
          <pc:docMk/>
          <pc:sldMk cId="1078410933" sldId="1792"/>
        </pc:sldMkLst>
      </pc:sldChg>
      <pc:sldChg chg="del">
        <pc:chgData name="Yoel Kortick" userId="167978f5-7f40-4909-85d5-d4149554ad4e" providerId="ADAL" clId="{AC406F42-A642-4880-9297-E13FFD8E3574}" dt="2023-01-31T14:12:25.766" v="2" actId="47"/>
        <pc:sldMkLst>
          <pc:docMk/>
          <pc:sldMk cId="4132155335" sldId="1793"/>
        </pc:sldMkLst>
      </pc:sldChg>
      <pc:sldChg chg="del">
        <pc:chgData name="Yoel Kortick" userId="167978f5-7f40-4909-85d5-d4149554ad4e" providerId="ADAL" clId="{AC406F42-A642-4880-9297-E13FFD8E3574}" dt="2023-01-31T14:12:26.089" v="3" actId="47"/>
        <pc:sldMkLst>
          <pc:docMk/>
          <pc:sldMk cId="1022672352" sldId="1795"/>
        </pc:sldMkLst>
      </pc:sldChg>
      <pc:sldChg chg="del">
        <pc:chgData name="Yoel Kortick" userId="167978f5-7f40-4909-85d5-d4149554ad4e" providerId="ADAL" clId="{AC406F42-A642-4880-9297-E13FFD8E3574}" dt="2023-01-31T14:12:26.399" v="4" actId="47"/>
        <pc:sldMkLst>
          <pc:docMk/>
          <pc:sldMk cId="3228880565" sldId="1796"/>
        </pc:sldMkLst>
      </pc:sldChg>
      <pc:sldChg chg="modSp mod">
        <pc:chgData name="Yoel Kortick" userId="167978f5-7f40-4909-85d5-d4149554ad4e" providerId="ADAL" clId="{AC406F42-A642-4880-9297-E13FFD8E3574}" dt="2023-01-31T14:28:51.105" v="35" actId="113"/>
        <pc:sldMkLst>
          <pc:docMk/>
          <pc:sldMk cId="1445702250" sldId="1812"/>
        </pc:sldMkLst>
        <pc:spChg chg="mod">
          <ac:chgData name="Yoel Kortick" userId="167978f5-7f40-4909-85d5-d4149554ad4e" providerId="ADAL" clId="{AC406F42-A642-4880-9297-E13FFD8E3574}" dt="2023-01-31T14:28:51.105" v="35" actId="113"/>
          <ac:spMkLst>
            <pc:docMk/>
            <pc:sldMk cId="1445702250" sldId="1812"/>
            <ac:spMk id="3" creationId="{4FC18B40-6547-41EC-8A0E-1C8F40E0A42F}"/>
          </ac:spMkLst>
        </pc:spChg>
        <pc:spChg chg="mod">
          <ac:chgData name="Yoel Kortick" userId="167978f5-7f40-4909-85d5-d4149554ad4e" providerId="ADAL" clId="{AC406F42-A642-4880-9297-E13FFD8E3574}" dt="2023-01-31T14:28:36.422" v="15" actId="1076"/>
          <ac:spMkLst>
            <pc:docMk/>
            <pc:sldMk cId="1445702250" sldId="1812"/>
            <ac:spMk id="6" creationId="{D9EAF664-8742-4F1A-C709-BFC7C798861E}"/>
          </ac:spMkLst>
        </pc:spChg>
        <pc:picChg chg="mod">
          <ac:chgData name="Yoel Kortick" userId="167978f5-7f40-4909-85d5-d4149554ad4e" providerId="ADAL" clId="{AC406F42-A642-4880-9297-E13FFD8E3574}" dt="2023-01-31T14:28:33.915" v="14" actId="1076"/>
          <ac:picMkLst>
            <pc:docMk/>
            <pc:sldMk cId="1445702250" sldId="1812"/>
            <ac:picMk id="5" creationId="{183513B9-641C-EF23-8980-1D2700C0CC6F}"/>
          </ac:picMkLst>
        </pc:picChg>
      </pc:sldChg>
      <pc:sldChg chg="addSp delSp modSp mod">
        <pc:chgData name="Yoel Kortick" userId="167978f5-7f40-4909-85d5-d4149554ad4e" providerId="ADAL" clId="{AC406F42-A642-4880-9297-E13FFD8E3574}" dt="2023-01-31T15:08:08.634" v="302" actId="208"/>
        <pc:sldMkLst>
          <pc:docMk/>
          <pc:sldMk cId="3800506852" sldId="1821"/>
        </pc:sldMkLst>
        <pc:spChg chg="mod">
          <ac:chgData name="Yoel Kortick" userId="167978f5-7f40-4909-85d5-d4149554ad4e" providerId="ADAL" clId="{AC406F42-A642-4880-9297-E13FFD8E3574}" dt="2023-01-31T14:58:39.812" v="195"/>
          <ac:spMkLst>
            <pc:docMk/>
            <pc:sldMk cId="3800506852" sldId="1821"/>
            <ac:spMk id="4" creationId="{2490F34D-A7E2-4EA9-8B1A-78371A1F1CD1}"/>
          </ac:spMkLst>
        </pc:spChg>
        <pc:picChg chg="add del mod">
          <ac:chgData name="Yoel Kortick" userId="167978f5-7f40-4909-85d5-d4149554ad4e" providerId="ADAL" clId="{AC406F42-A642-4880-9297-E13FFD8E3574}" dt="2023-01-31T15:08:02.069" v="298" actId="478"/>
          <ac:picMkLst>
            <pc:docMk/>
            <pc:sldMk cId="3800506852" sldId="1821"/>
            <ac:picMk id="5" creationId="{D14CF249-C8CC-976D-28E9-B3EF1A6AEFA6}"/>
          </ac:picMkLst>
        </pc:picChg>
        <pc:picChg chg="add mod">
          <ac:chgData name="Yoel Kortick" userId="167978f5-7f40-4909-85d5-d4149554ad4e" providerId="ADAL" clId="{AC406F42-A642-4880-9297-E13FFD8E3574}" dt="2023-01-31T15:08:08.634" v="302" actId="208"/>
          <ac:picMkLst>
            <pc:docMk/>
            <pc:sldMk cId="3800506852" sldId="1821"/>
            <ac:picMk id="7" creationId="{0B569D28-34D6-F85C-3CBD-D567ACEABB61}"/>
          </ac:picMkLst>
        </pc:picChg>
        <pc:picChg chg="del">
          <ac:chgData name="Yoel Kortick" userId="167978f5-7f40-4909-85d5-d4149554ad4e" providerId="ADAL" clId="{AC406F42-A642-4880-9297-E13FFD8E3574}" dt="2023-01-31T14:58:42.477" v="196" actId="478"/>
          <ac:picMkLst>
            <pc:docMk/>
            <pc:sldMk cId="3800506852" sldId="1821"/>
            <ac:picMk id="12" creationId="{4541A05B-5FE7-C091-8DD2-6FCDF46E887E}"/>
          </ac:picMkLst>
        </pc:picChg>
      </pc:sldChg>
      <pc:sldChg chg="del">
        <pc:chgData name="Yoel Kortick" userId="167978f5-7f40-4909-85d5-d4149554ad4e" providerId="ADAL" clId="{AC406F42-A642-4880-9297-E13FFD8E3574}" dt="2023-01-31T14:12:26.725" v="5" actId="47"/>
        <pc:sldMkLst>
          <pc:docMk/>
          <pc:sldMk cId="2255328081" sldId="1898"/>
        </pc:sldMkLst>
      </pc:sldChg>
      <pc:sldChg chg="del">
        <pc:chgData name="Yoel Kortick" userId="167978f5-7f40-4909-85d5-d4149554ad4e" providerId="ADAL" clId="{AC406F42-A642-4880-9297-E13FFD8E3574}" dt="2023-01-31T14:12:27.068" v="6" actId="47"/>
        <pc:sldMkLst>
          <pc:docMk/>
          <pc:sldMk cId="2874222621" sldId="1899"/>
        </pc:sldMkLst>
      </pc:sldChg>
      <pc:sldChg chg="addSp delSp modSp mod">
        <pc:chgData name="Yoel Kortick" userId="167978f5-7f40-4909-85d5-d4149554ad4e" providerId="ADAL" clId="{AC406F42-A642-4880-9297-E13FFD8E3574}" dt="2023-01-31T14:29:04.130" v="46" actId="113"/>
        <pc:sldMkLst>
          <pc:docMk/>
          <pc:sldMk cId="3844307932" sldId="1901"/>
        </pc:sldMkLst>
        <pc:spChg chg="mod">
          <ac:chgData name="Yoel Kortick" userId="167978f5-7f40-4909-85d5-d4149554ad4e" providerId="ADAL" clId="{AC406F42-A642-4880-9297-E13FFD8E3574}" dt="2023-01-31T14:29:04.130" v="46" actId="113"/>
          <ac:spMkLst>
            <pc:docMk/>
            <pc:sldMk cId="3844307932" sldId="1901"/>
            <ac:spMk id="3" creationId="{4FC18B40-6547-41EC-8A0E-1C8F40E0A42F}"/>
          </ac:spMkLst>
        </pc:spChg>
        <pc:spChg chg="mod">
          <ac:chgData name="Yoel Kortick" userId="167978f5-7f40-4909-85d5-d4149554ad4e" providerId="ADAL" clId="{AC406F42-A642-4880-9297-E13FFD8E3574}" dt="2023-01-31T14:28:28.078" v="11" actId="1076"/>
          <ac:spMkLst>
            <pc:docMk/>
            <pc:sldMk cId="3844307932" sldId="1901"/>
            <ac:spMk id="6" creationId="{D9EAF664-8742-4F1A-C709-BFC7C798861E}"/>
          </ac:spMkLst>
        </pc:spChg>
        <pc:picChg chg="mod">
          <ac:chgData name="Yoel Kortick" userId="167978f5-7f40-4909-85d5-d4149554ad4e" providerId="ADAL" clId="{AC406F42-A642-4880-9297-E13FFD8E3574}" dt="2023-01-31T14:28:23.921" v="10" actId="14100"/>
          <ac:picMkLst>
            <pc:docMk/>
            <pc:sldMk cId="3844307932" sldId="1901"/>
            <ac:picMk id="5" creationId="{183513B9-641C-EF23-8980-1D2700C0CC6F}"/>
          </ac:picMkLst>
        </pc:picChg>
        <pc:picChg chg="add del">
          <ac:chgData name="Yoel Kortick" userId="167978f5-7f40-4909-85d5-d4149554ad4e" providerId="ADAL" clId="{AC406F42-A642-4880-9297-E13FFD8E3574}" dt="2023-01-31T14:28:19.647" v="8" actId="22"/>
          <ac:picMkLst>
            <pc:docMk/>
            <pc:sldMk cId="3844307932" sldId="1901"/>
            <ac:picMk id="7" creationId="{DA9AB3DF-77B1-4DA1-8A5C-C9C238851932}"/>
          </ac:picMkLst>
        </pc:picChg>
      </pc:sldChg>
      <pc:sldChg chg="modSp mod">
        <pc:chgData name="Yoel Kortick" userId="167978f5-7f40-4909-85d5-d4149554ad4e" providerId="ADAL" clId="{AC406F42-A642-4880-9297-E13FFD8E3574}" dt="2023-01-31T14:34:34.392" v="104" actId="113"/>
        <pc:sldMkLst>
          <pc:docMk/>
          <pc:sldMk cId="737506964" sldId="1902"/>
        </pc:sldMkLst>
        <pc:spChg chg="mod">
          <ac:chgData name="Yoel Kortick" userId="167978f5-7f40-4909-85d5-d4149554ad4e" providerId="ADAL" clId="{AC406F42-A642-4880-9297-E13FFD8E3574}" dt="2023-01-31T14:34:34.392" v="104" actId="113"/>
          <ac:spMkLst>
            <pc:docMk/>
            <pc:sldMk cId="737506964" sldId="1902"/>
            <ac:spMk id="3" creationId="{4FC18B40-6547-41EC-8A0E-1C8F40E0A42F}"/>
          </ac:spMkLst>
        </pc:spChg>
        <pc:spChg chg="mod">
          <ac:chgData name="Yoel Kortick" userId="167978f5-7f40-4909-85d5-d4149554ad4e" providerId="ADAL" clId="{AC406F42-A642-4880-9297-E13FFD8E3574}" dt="2023-01-31T14:34:12.682" v="90" actId="1076"/>
          <ac:spMkLst>
            <pc:docMk/>
            <pc:sldMk cId="737506964" sldId="1902"/>
            <ac:spMk id="6" creationId="{D9EAF664-8742-4F1A-C709-BFC7C798861E}"/>
          </ac:spMkLst>
        </pc:spChg>
        <pc:picChg chg="mod">
          <ac:chgData name="Yoel Kortick" userId="167978f5-7f40-4909-85d5-d4149554ad4e" providerId="ADAL" clId="{AC406F42-A642-4880-9297-E13FFD8E3574}" dt="2023-01-31T14:29:13.013" v="47" actId="14100"/>
          <ac:picMkLst>
            <pc:docMk/>
            <pc:sldMk cId="737506964" sldId="1902"/>
            <ac:picMk id="5" creationId="{183513B9-641C-EF23-8980-1D2700C0CC6F}"/>
          </ac:picMkLst>
        </pc:picChg>
      </pc:sldChg>
      <pc:sldChg chg="modSp mod">
        <pc:chgData name="Yoel Kortick" userId="167978f5-7f40-4909-85d5-d4149554ad4e" providerId="ADAL" clId="{AC406F42-A642-4880-9297-E13FFD8E3574}" dt="2023-01-31T14:40:44.355" v="141" actId="113"/>
        <pc:sldMkLst>
          <pc:docMk/>
          <pc:sldMk cId="4209587696" sldId="1903"/>
        </pc:sldMkLst>
        <pc:spChg chg="mod">
          <ac:chgData name="Yoel Kortick" userId="167978f5-7f40-4909-85d5-d4149554ad4e" providerId="ADAL" clId="{AC406F42-A642-4880-9297-E13FFD8E3574}" dt="2023-01-31T14:40:44.355" v="141" actId="113"/>
          <ac:spMkLst>
            <pc:docMk/>
            <pc:sldMk cId="4209587696" sldId="1903"/>
            <ac:spMk id="3" creationId="{4FC18B40-6547-41EC-8A0E-1C8F40E0A42F}"/>
          </ac:spMkLst>
        </pc:spChg>
        <pc:spChg chg="mod">
          <ac:chgData name="Yoel Kortick" userId="167978f5-7f40-4909-85d5-d4149554ad4e" providerId="ADAL" clId="{AC406F42-A642-4880-9297-E13FFD8E3574}" dt="2023-01-31T14:40:26.864" v="112" actId="1036"/>
          <ac:spMkLst>
            <pc:docMk/>
            <pc:sldMk cId="4209587696" sldId="1903"/>
            <ac:spMk id="6" creationId="{D9EAF664-8742-4F1A-C709-BFC7C798861E}"/>
          </ac:spMkLst>
        </pc:spChg>
        <pc:picChg chg="mod">
          <ac:chgData name="Yoel Kortick" userId="167978f5-7f40-4909-85d5-d4149554ad4e" providerId="ADAL" clId="{AC406F42-A642-4880-9297-E13FFD8E3574}" dt="2023-01-31T14:40:20.201" v="105" actId="14100"/>
          <ac:picMkLst>
            <pc:docMk/>
            <pc:sldMk cId="4209587696" sldId="1903"/>
            <ac:picMk id="5" creationId="{183513B9-641C-EF23-8980-1D2700C0CC6F}"/>
          </ac:picMkLst>
        </pc:picChg>
      </pc:sldChg>
      <pc:sldChg chg="modSp mod">
        <pc:chgData name="Yoel Kortick" userId="167978f5-7f40-4909-85d5-d4149554ad4e" providerId="ADAL" clId="{AC406F42-A642-4880-9297-E13FFD8E3574}" dt="2023-01-31T14:41:11.569" v="169" actId="20577"/>
        <pc:sldMkLst>
          <pc:docMk/>
          <pc:sldMk cId="619335897" sldId="1904"/>
        </pc:sldMkLst>
        <pc:spChg chg="mod">
          <ac:chgData name="Yoel Kortick" userId="167978f5-7f40-4909-85d5-d4149554ad4e" providerId="ADAL" clId="{AC406F42-A642-4880-9297-E13FFD8E3574}" dt="2023-01-31T14:41:11.569" v="169" actId="20577"/>
          <ac:spMkLst>
            <pc:docMk/>
            <pc:sldMk cId="619335897" sldId="1904"/>
            <ac:spMk id="3" creationId="{4FC18B40-6547-41EC-8A0E-1C8F40E0A42F}"/>
          </ac:spMkLst>
        </pc:spChg>
        <pc:spChg chg="mod">
          <ac:chgData name="Yoel Kortick" userId="167978f5-7f40-4909-85d5-d4149554ad4e" providerId="ADAL" clId="{AC406F42-A642-4880-9297-E13FFD8E3574}" dt="2023-01-31T14:41:03.004" v="148" actId="1076"/>
          <ac:spMkLst>
            <pc:docMk/>
            <pc:sldMk cId="619335897" sldId="1904"/>
            <ac:spMk id="6" creationId="{D9EAF664-8742-4F1A-C709-BFC7C798861E}"/>
          </ac:spMkLst>
        </pc:spChg>
        <pc:picChg chg="mod">
          <ac:chgData name="Yoel Kortick" userId="167978f5-7f40-4909-85d5-d4149554ad4e" providerId="ADAL" clId="{AC406F42-A642-4880-9297-E13FFD8E3574}" dt="2023-01-31T14:41:00.253" v="147" actId="1036"/>
          <ac:picMkLst>
            <pc:docMk/>
            <pc:sldMk cId="619335897" sldId="1904"/>
            <ac:picMk id="5" creationId="{183513B9-641C-EF23-8980-1D2700C0CC6F}"/>
          </ac:picMkLst>
        </pc:picChg>
      </pc:sldChg>
      <pc:sldChg chg="modSp mod">
        <pc:chgData name="Yoel Kortick" userId="167978f5-7f40-4909-85d5-d4149554ad4e" providerId="ADAL" clId="{AC406F42-A642-4880-9297-E13FFD8E3574}" dt="2023-01-31T14:41:38.773" v="194" actId="20577"/>
        <pc:sldMkLst>
          <pc:docMk/>
          <pc:sldMk cId="1335002111" sldId="1905"/>
        </pc:sldMkLst>
        <pc:spChg chg="mod">
          <ac:chgData name="Yoel Kortick" userId="167978f5-7f40-4909-85d5-d4149554ad4e" providerId="ADAL" clId="{AC406F42-A642-4880-9297-E13FFD8E3574}" dt="2023-01-31T14:41:38.773" v="194" actId="20577"/>
          <ac:spMkLst>
            <pc:docMk/>
            <pc:sldMk cId="1335002111" sldId="1905"/>
            <ac:spMk id="3" creationId="{4FC18B40-6547-41EC-8A0E-1C8F40E0A42F}"/>
          </ac:spMkLst>
        </pc:spChg>
        <pc:spChg chg="mod">
          <ac:chgData name="Yoel Kortick" userId="167978f5-7f40-4909-85d5-d4149554ad4e" providerId="ADAL" clId="{AC406F42-A642-4880-9297-E13FFD8E3574}" dt="2023-01-31T14:41:29.966" v="175" actId="1035"/>
          <ac:spMkLst>
            <pc:docMk/>
            <pc:sldMk cId="1335002111" sldId="1905"/>
            <ac:spMk id="6" creationId="{D9EAF664-8742-4F1A-C709-BFC7C798861E}"/>
          </ac:spMkLst>
        </pc:spChg>
        <pc:picChg chg="mod">
          <ac:chgData name="Yoel Kortick" userId="167978f5-7f40-4909-85d5-d4149554ad4e" providerId="ADAL" clId="{AC406F42-A642-4880-9297-E13FFD8E3574}" dt="2023-01-31T14:41:22.499" v="170" actId="14100"/>
          <ac:picMkLst>
            <pc:docMk/>
            <pc:sldMk cId="1335002111" sldId="1905"/>
            <ac:picMk id="5" creationId="{183513B9-641C-EF23-8980-1D2700C0CC6F}"/>
          </ac:picMkLst>
        </pc:picChg>
      </pc:sldChg>
      <pc:sldChg chg="delSp mod">
        <pc:chgData name="Yoel Kortick" userId="167978f5-7f40-4909-85d5-d4149554ad4e" providerId="ADAL" clId="{AC406F42-A642-4880-9297-E13FFD8E3574}" dt="2023-01-31T15:00:04.148" v="201" actId="478"/>
        <pc:sldMkLst>
          <pc:docMk/>
          <pc:sldMk cId="998758155" sldId="1906"/>
        </pc:sldMkLst>
        <pc:picChg chg="del">
          <ac:chgData name="Yoel Kortick" userId="167978f5-7f40-4909-85d5-d4149554ad4e" providerId="ADAL" clId="{AC406F42-A642-4880-9297-E13FFD8E3574}" dt="2023-01-31T15:00:04.148" v="201" actId="478"/>
          <ac:picMkLst>
            <pc:docMk/>
            <pc:sldMk cId="998758155" sldId="1906"/>
            <ac:picMk id="13" creationId="{85606316-94FE-2CCD-2320-FDCEAB1CC8CF}"/>
          </ac:picMkLst>
        </pc:picChg>
      </pc:sldChg>
      <pc:sldChg chg="addSp delSp modSp mod">
        <pc:chgData name="Yoel Kortick" userId="167978f5-7f40-4909-85d5-d4149554ad4e" providerId="ADAL" clId="{AC406F42-A642-4880-9297-E13FFD8E3574}" dt="2023-01-31T15:02:34.998" v="226" actId="1076"/>
        <pc:sldMkLst>
          <pc:docMk/>
          <pc:sldMk cId="1920199953" sldId="1907"/>
        </pc:sldMkLst>
        <pc:spChg chg="mod">
          <ac:chgData name="Yoel Kortick" userId="167978f5-7f40-4909-85d5-d4149554ad4e" providerId="ADAL" clId="{AC406F42-A642-4880-9297-E13FFD8E3574}" dt="2023-01-31T15:02:34.998" v="226" actId="1076"/>
          <ac:spMkLst>
            <pc:docMk/>
            <pc:sldMk cId="1920199953" sldId="1907"/>
            <ac:spMk id="4" creationId="{2490F34D-A7E2-4EA9-8B1A-78371A1F1CD1}"/>
          </ac:spMkLst>
        </pc:spChg>
        <pc:spChg chg="mod">
          <ac:chgData name="Yoel Kortick" userId="167978f5-7f40-4909-85d5-d4149554ad4e" providerId="ADAL" clId="{AC406F42-A642-4880-9297-E13FFD8E3574}" dt="2023-01-31T15:02:33.450" v="225" actId="1035"/>
          <ac:spMkLst>
            <pc:docMk/>
            <pc:sldMk cId="1920199953" sldId="1907"/>
            <ac:spMk id="6" creationId="{B885056C-0C69-7BBA-2F67-5998C10D3185}"/>
          </ac:spMkLst>
        </pc:spChg>
        <pc:spChg chg="mod">
          <ac:chgData name="Yoel Kortick" userId="167978f5-7f40-4909-85d5-d4149554ad4e" providerId="ADAL" clId="{AC406F42-A642-4880-9297-E13FFD8E3574}" dt="2023-01-31T15:01:48.134" v="209" actId="14100"/>
          <ac:spMkLst>
            <pc:docMk/>
            <pc:sldMk cId="1920199953" sldId="1907"/>
            <ac:spMk id="8" creationId="{9A45C69C-2425-6397-F9FB-49FA8C6B87DA}"/>
          </ac:spMkLst>
        </pc:spChg>
        <pc:picChg chg="add mod ord">
          <ac:chgData name="Yoel Kortick" userId="167978f5-7f40-4909-85d5-d4149554ad4e" providerId="ADAL" clId="{AC406F42-A642-4880-9297-E13FFD8E3574}" dt="2023-01-31T15:01:38.281" v="206" actId="167"/>
          <ac:picMkLst>
            <pc:docMk/>
            <pc:sldMk cId="1920199953" sldId="1907"/>
            <ac:picMk id="5" creationId="{B75C8385-4FDD-1381-0096-31DDE4522D29}"/>
          </ac:picMkLst>
        </pc:picChg>
        <pc:picChg chg="del">
          <ac:chgData name="Yoel Kortick" userId="167978f5-7f40-4909-85d5-d4149554ad4e" providerId="ADAL" clId="{AC406F42-A642-4880-9297-E13FFD8E3574}" dt="2023-01-31T15:00:20.949" v="202" actId="478"/>
          <ac:picMkLst>
            <pc:docMk/>
            <pc:sldMk cId="1920199953" sldId="1907"/>
            <ac:picMk id="7" creationId="{ACEF65E5-6D49-A0A9-6C42-412B899D4A2C}"/>
          </ac:picMkLst>
        </pc:picChg>
        <pc:picChg chg="add mod ord">
          <ac:chgData name="Yoel Kortick" userId="167978f5-7f40-4909-85d5-d4149554ad4e" providerId="ADAL" clId="{AC406F42-A642-4880-9297-E13FFD8E3574}" dt="2023-01-31T15:02:20.138" v="215" actId="167"/>
          <ac:picMkLst>
            <pc:docMk/>
            <pc:sldMk cId="1920199953" sldId="1907"/>
            <ac:picMk id="15" creationId="{AE107584-44D0-85A1-ADD4-D2B64CBA3F42}"/>
          </ac:picMkLst>
        </pc:picChg>
        <pc:cxnChg chg="mod">
          <ac:chgData name="Yoel Kortick" userId="167978f5-7f40-4909-85d5-d4149554ad4e" providerId="ADAL" clId="{AC406F42-A642-4880-9297-E13FFD8E3574}" dt="2023-01-31T15:02:30.782" v="219" actId="14100"/>
          <ac:cxnSpMkLst>
            <pc:docMk/>
            <pc:sldMk cId="1920199953" sldId="1907"/>
            <ac:cxnSpMk id="11" creationId="{A60572DF-93D2-608C-DDA0-51D75CC2F505}"/>
          </ac:cxnSpMkLst>
        </pc:cxnChg>
        <pc:cxnChg chg="mod">
          <ac:chgData name="Yoel Kortick" userId="167978f5-7f40-4909-85d5-d4149554ad4e" providerId="ADAL" clId="{AC406F42-A642-4880-9297-E13FFD8E3574}" dt="2023-01-31T15:01:50.969" v="210" actId="14100"/>
          <ac:cxnSpMkLst>
            <pc:docMk/>
            <pc:sldMk cId="1920199953" sldId="1907"/>
            <ac:cxnSpMk id="13" creationId="{F1ABCEB8-DFF9-1B72-A4EB-8D11B2401588}"/>
          </ac:cxnSpMkLst>
        </pc:cxnChg>
      </pc:sldChg>
      <pc:sldChg chg="addSp delSp modSp mod">
        <pc:chgData name="Yoel Kortick" userId="167978f5-7f40-4909-85d5-d4149554ad4e" providerId="ADAL" clId="{AC406F42-A642-4880-9297-E13FFD8E3574}" dt="2023-01-31T15:03:52.883" v="238" actId="14100"/>
        <pc:sldMkLst>
          <pc:docMk/>
          <pc:sldMk cId="862591578" sldId="1909"/>
        </pc:sldMkLst>
        <pc:spChg chg="mod">
          <ac:chgData name="Yoel Kortick" userId="167978f5-7f40-4909-85d5-d4149554ad4e" providerId="ADAL" clId="{AC406F42-A642-4880-9297-E13FFD8E3574}" dt="2023-01-31T15:03:50.948" v="237" actId="1076"/>
          <ac:spMkLst>
            <pc:docMk/>
            <pc:sldMk cId="862591578" sldId="1909"/>
            <ac:spMk id="9" creationId="{CE49466C-73B3-7257-DDA3-9729F9154836}"/>
          </ac:spMkLst>
        </pc:spChg>
        <pc:picChg chg="del">
          <ac:chgData name="Yoel Kortick" userId="167978f5-7f40-4909-85d5-d4149554ad4e" providerId="ADAL" clId="{AC406F42-A642-4880-9297-E13FFD8E3574}" dt="2023-01-31T15:02:55.244" v="227" actId="478"/>
          <ac:picMkLst>
            <pc:docMk/>
            <pc:sldMk cId="862591578" sldId="1909"/>
            <ac:picMk id="5" creationId="{385938DD-4389-D545-78F0-3027AD79989E}"/>
          </ac:picMkLst>
        </pc:picChg>
        <pc:picChg chg="add mod ord">
          <ac:chgData name="Yoel Kortick" userId="167978f5-7f40-4909-85d5-d4149554ad4e" providerId="ADAL" clId="{AC406F42-A642-4880-9297-E13FFD8E3574}" dt="2023-01-31T15:03:36.692" v="232" actId="167"/>
          <ac:picMkLst>
            <pc:docMk/>
            <pc:sldMk cId="862591578" sldId="1909"/>
            <ac:picMk id="8" creationId="{4B332659-7A51-AFF5-7CEF-A267044A0EF1}"/>
          </ac:picMkLst>
        </pc:picChg>
        <pc:cxnChg chg="mod">
          <ac:chgData name="Yoel Kortick" userId="167978f5-7f40-4909-85d5-d4149554ad4e" providerId="ADAL" clId="{AC406F42-A642-4880-9297-E13FFD8E3574}" dt="2023-01-31T15:03:42.700" v="233" actId="14100"/>
          <ac:cxnSpMkLst>
            <pc:docMk/>
            <pc:sldMk cId="862591578" sldId="1909"/>
            <ac:cxnSpMk id="7" creationId="{04D739A5-ABEB-EDA8-545E-6E651F33B7E7}"/>
          </ac:cxnSpMkLst>
        </pc:cxnChg>
        <pc:cxnChg chg="mod">
          <ac:chgData name="Yoel Kortick" userId="167978f5-7f40-4909-85d5-d4149554ad4e" providerId="ADAL" clId="{AC406F42-A642-4880-9297-E13FFD8E3574}" dt="2023-01-31T15:03:52.883" v="238" actId="14100"/>
          <ac:cxnSpMkLst>
            <pc:docMk/>
            <pc:sldMk cId="862591578" sldId="1909"/>
            <ac:cxnSpMk id="11" creationId="{6994D7CA-4291-6EE4-698A-1C10A187DE75}"/>
          </ac:cxnSpMkLst>
        </pc:cxnChg>
        <pc:cxnChg chg="mod">
          <ac:chgData name="Yoel Kortick" userId="167978f5-7f40-4909-85d5-d4149554ad4e" providerId="ADAL" clId="{AC406F42-A642-4880-9297-E13FFD8E3574}" dt="2023-01-31T15:03:45.506" v="234" actId="14100"/>
          <ac:cxnSpMkLst>
            <pc:docMk/>
            <pc:sldMk cId="862591578" sldId="1909"/>
            <ac:cxnSpMk id="14" creationId="{A4597218-B9A8-CB25-0DE8-CB925D3F26FD}"/>
          </ac:cxnSpMkLst>
        </pc:cxnChg>
      </pc:sldChg>
      <pc:sldChg chg="addSp delSp modSp add mod">
        <pc:chgData name="Yoel Kortick" userId="167978f5-7f40-4909-85d5-d4149554ad4e" providerId="ADAL" clId="{AC406F42-A642-4880-9297-E13FFD8E3574}" dt="2023-01-31T14:29:54.778" v="89" actId="208"/>
        <pc:sldMkLst>
          <pc:docMk/>
          <pc:sldMk cId="883450247" sldId="1910"/>
        </pc:sldMkLst>
        <pc:spChg chg="mod">
          <ac:chgData name="Yoel Kortick" userId="167978f5-7f40-4909-85d5-d4149554ad4e" providerId="ADAL" clId="{AC406F42-A642-4880-9297-E13FFD8E3574}" dt="2023-01-31T14:29:38.059" v="81" actId="20577"/>
          <ac:spMkLst>
            <pc:docMk/>
            <pc:sldMk cId="883450247" sldId="1910"/>
            <ac:spMk id="4" creationId="{2490F34D-A7E2-4EA9-8B1A-78371A1F1CD1}"/>
          </ac:spMkLst>
        </pc:spChg>
        <pc:spChg chg="mod">
          <ac:chgData name="Yoel Kortick" userId="167978f5-7f40-4909-85d5-d4149554ad4e" providerId="ADAL" clId="{AC406F42-A642-4880-9297-E13FFD8E3574}" dt="2023-01-31T14:29:51.801" v="88" actId="14100"/>
          <ac:spMkLst>
            <pc:docMk/>
            <pc:sldMk cId="883450247" sldId="1910"/>
            <ac:spMk id="6" creationId="{D9EAF664-8742-4F1A-C709-BFC7C798861E}"/>
          </ac:spMkLst>
        </pc:spChg>
        <pc:picChg chg="del">
          <ac:chgData name="Yoel Kortick" userId="167978f5-7f40-4909-85d5-d4149554ad4e" providerId="ADAL" clId="{AC406F42-A642-4880-9297-E13FFD8E3574}" dt="2023-01-31T14:29:40.368" v="82" actId="478"/>
          <ac:picMkLst>
            <pc:docMk/>
            <pc:sldMk cId="883450247" sldId="1910"/>
            <ac:picMk id="5" creationId="{183513B9-641C-EF23-8980-1D2700C0CC6F}"/>
          </ac:picMkLst>
        </pc:picChg>
        <pc:picChg chg="add mod ord">
          <ac:chgData name="Yoel Kortick" userId="167978f5-7f40-4909-85d5-d4149554ad4e" providerId="ADAL" clId="{AC406F42-A642-4880-9297-E13FFD8E3574}" dt="2023-01-31T14:29:54.778" v="89" actId="208"/>
          <ac:picMkLst>
            <pc:docMk/>
            <pc:sldMk cId="883450247" sldId="1910"/>
            <ac:picMk id="7" creationId="{728D23D4-302F-954A-D478-D9498E3E18DB}"/>
          </ac:picMkLst>
        </pc:picChg>
      </pc:sldChg>
      <pc:sldChg chg="addSp delSp modSp add mod">
        <pc:chgData name="Yoel Kortick" userId="167978f5-7f40-4909-85d5-d4149554ad4e" providerId="ADAL" clId="{AC406F42-A642-4880-9297-E13FFD8E3574}" dt="2023-01-31T15:10:23.267" v="313" actId="1076"/>
        <pc:sldMkLst>
          <pc:docMk/>
          <pc:sldMk cId="761257985" sldId="1911"/>
        </pc:sldMkLst>
        <pc:spChg chg="del mod">
          <ac:chgData name="Yoel Kortick" userId="167978f5-7f40-4909-85d5-d4149554ad4e" providerId="ADAL" clId="{AC406F42-A642-4880-9297-E13FFD8E3574}" dt="2023-01-31T15:04:55.135" v="249" actId="478"/>
          <ac:spMkLst>
            <pc:docMk/>
            <pc:sldMk cId="761257985" sldId="1911"/>
            <ac:spMk id="4" creationId="{2490F34D-A7E2-4EA9-8B1A-78371A1F1CD1}"/>
          </ac:spMkLst>
        </pc:spChg>
        <pc:spChg chg="add del mod">
          <ac:chgData name="Yoel Kortick" userId="167978f5-7f40-4909-85d5-d4149554ad4e" providerId="ADAL" clId="{AC406F42-A642-4880-9297-E13FFD8E3574}" dt="2023-01-31T15:04:55.875" v="250" actId="478"/>
          <ac:spMkLst>
            <pc:docMk/>
            <pc:sldMk cId="761257985" sldId="1911"/>
            <ac:spMk id="5" creationId="{02899F73-9710-B894-200E-74711FA5E386}"/>
          </ac:spMkLst>
        </pc:spChg>
        <pc:spChg chg="del">
          <ac:chgData name="Yoel Kortick" userId="167978f5-7f40-4909-85d5-d4149554ad4e" providerId="ADAL" clId="{AC406F42-A642-4880-9297-E13FFD8E3574}" dt="2023-01-31T15:04:11.103" v="243" actId="478"/>
          <ac:spMkLst>
            <pc:docMk/>
            <pc:sldMk cId="761257985" sldId="1911"/>
            <ac:spMk id="6" creationId="{AE5EFF55-7E8A-18E3-90FD-2B7F7FA084BB}"/>
          </ac:spMkLst>
        </pc:spChg>
        <pc:spChg chg="del">
          <ac:chgData name="Yoel Kortick" userId="167978f5-7f40-4909-85d5-d4149554ad4e" providerId="ADAL" clId="{AC406F42-A642-4880-9297-E13FFD8E3574}" dt="2023-01-31T15:04:08.843" v="241" actId="478"/>
          <ac:spMkLst>
            <pc:docMk/>
            <pc:sldMk cId="761257985" sldId="1911"/>
            <ac:spMk id="9" creationId="{CE49466C-73B3-7257-DDA3-9729F9154836}"/>
          </ac:spMkLst>
        </pc:spChg>
        <pc:spChg chg="del">
          <ac:chgData name="Yoel Kortick" userId="167978f5-7f40-4909-85d5-d4149554ad4e" providerId="ADAL" clId="{AC406F42-A642-4880-9297-E13FFD8E3574}" dt="2023-01-31T15:04:12.313" v="244" actId="478"/>
          <ac:spMkLst>
            <pc:docMk/>
            <pc:sldMk cId="761257985" sldId="1911"/>
            <ac:spMk id="10" creationId="{396ADC22-6974-38AC-1FA0-9E769CAA3FE2}"/>
          </ac:spMkLst>
        </pc:spChg>
        <pc:spChg chg="add mod">
          <ac:chgData name="Yoel Kortick" userId="167978f5-7f40-4909-85d5-d4149554ad4e" providerId="ADAL" clId="{AC406F42-A642-4880-9297-E13FFD8E3574}" dt="2023-01-31T15:10:23.267" v="313" actId="1076"/>
          <ac:spMkLst>
            <pc:docMk/>
            <pc:sldMk cId="761257985" sldId="1911"/>
            <ac:spMk id="15" creationId="{E0800DD2-209B-A473-3DD4-A5CCEDE9B140}"/>
          </ac:spMkLst>
        </pc:spChg>
        <pc:picChg chg="del">
          <ac:chgData name="Yoel Kortick" userId="167978f5-7f40-4909-85d5-d4149554ad4e" providerId="ADAL" clId="{AC406F42-A642-4880-9297-E13FFD8E3574}" dt="2023-01-31T15:04:09.849" v="242" actId="478"/>
          <ac:picMkLst>
            <pc:docMk/>
            <pc:sldMk cId="761257985" sldId="1911"/>
            <ac:picMk id="8" creationId="{4B332659-7A51-AFF5-7CEF-A267044A0EF1}"/>
          </ac:picMkLst>
        </pc:picChg>
        <pc:picChg chg="add del mod">
          <ac:chgData name="Yoel Kortick" userId="167978f5-7f40-4909-85d5-d4149554ad4e" providerId="ADAL" clId="{AC406F42-A642-4880-9297-E13FFD8E3574}" dt="2023-01-31T15:10:03.742" v="303" actId="478"/>
          <ac:picMkLst>
            <pc:docMk/>
            <pc:sldMk cId="761257985" sldId="1911"/>
            <ac:picMk id="13" creationId="{DED865CB-964F-CDC5-1994-5DC9AAD4C03D}"/>
          </ac:picMkLst>
        </pc:picChg>
        <pc:picChg chg="add mod ord">
          <ac:chgData name="Yoel Kortick" userId="167978f5-7f40-4909-85d5-d4149554ad4e" providerId="ADAL" clId="{AC406F42-A642-4880-9297-E13FFD8E3574}" dt="2023-01-31T15:10:18.811" v="312" actId="1038"/>
          <ac:picMkLst>
            <pc:docMk/>
            <pc:sldMk cId="761257985" sldId="1911"/>
            <ac:picMk id="17" creationId="{4CC5EB58-4A3F-5BE4-E803-2EB57FFCB0D7}"/>
          </ac:picMkLst>
        </pc:picChg>
        <pc:cxnChg chg="del mod">
          <ac:chgData name="Yoel Kortick" userId="167978f5-7f40-4909-85d5-d4149554ad4e" providerId="ADAL" clId="{AC406F42-A642-4880-9297-E13FFD8E3574}" dt="2023-01-31T15:04:13.090" v="245" actId="478"/>
          <ac:cxnSpMkLst>
            <pc:docMk/>
            <pc:sldMk cId="761257985" sldId="1911"/>
            <ac:cxnSpMk id="7" creationId="{04D739A5-ABEB-EDA8-545E-6E651F33B7E7}"/>
          </ac:cxnSpMkLst>
        </pc:cxnChg>
        <pc:cxnChg chg="del">
          <ac:chgData name="Yoel Kortick" userId="167978f5-7f40-4909-85d5-d4149554ad4e" providerId="ADAL" clId="{AC406F42-A642-4880-9297-E13FFD8E3574}" dt="2023-01-31T15:04:14.608" v="248" actId="478"/>
          <ac:cxnSpMkLst>
            <pc:docMk/>
            <pc:sldMk cId="761257985" sldId="1911"/>
            <ac:cxnSpMk id="11" creationId="{6994D7CA-4291-6EE4-698A-1C10A187DE75}"/>
          </ac:cxnSpMkLst>
        </pc:cxnChg>
        <pc:cxnChg chg="del mod">
          <ac:chgData name="Yoel Kortick" userId="167978f5-7f40-4909-85d5-d4149554ad4e" providerId="ADAL" clId="{AC406F42-A642-4880-9297-E13FFD8E3574}" dt="2023-01-31T15:04:13.764" v="247" actId="478"/>
          <ac:cxnSpMkLst>
            <pc:docMk/>
            <pc:sldMk cId="761257985" sldId="1911"/>
            <ac:cxnSpMk id="14" creationId="{A4597218-B9A8-CB25-0DE8-CB925D3F26FD}"/>
          </ac:cxnSpMkLst>
        </pc:cxnChg>
      </pc:sldChg>
    </pc:docChg>
  </pc:docChgLst>
  <pc:docChgLst>
    <pc:chgData name="Yoel Kortick" userId="167978f5-7f40-4909-85d5-d4149554ad4e" providerId="ADAL" clId="{7BA6015C-3F7F-4DF1-AC56-F953E43BACEA}"/>
    <pc:docChg chg="undo custSel addSld delSld modSld">
      <pc:chgData name="Yoel Kortick" userId="167978f5-7f40-4909-85d5-d4149554ad4e" providerId="ADAL" clId="{7BA6015C-3F7F-4DF1-AC56-F953E43BACEA}" dt="2022-08-28T07:58:43.295" v="864" actId="20577"/>
      <pc:docMkLst>
        <pc:docMk/>
      </pc:docMkLst>
      <pc:sldChg chg="modSp mod">
        <pc:chgData name="Yoel Kortick" userId="167978f5-7f40-4909-85d5-d4149554ad4e" providerId="ADAL" clId="{7BA6015C-3F7F-4DF1-AC56-F953E43BACEA}" dt="2022-08-28T07:10:24.897" v="18" actId="20577"/>
        <pc:sldMkLst>
          <pc:docMk/>
          <pc:sldMk cId="3267142644" sldId="1724"/>
        </pc:sldMkLst>
        <pc:spChg chg="mod">
          <ac:chgData name="Yoel Kortick" userId="167978f5-7f40-4909-85d5-d4149554ad4e" providerId="ADAL" clId="{7BA6015C-3F7F-4DF1-AC56-F953E43BACEA}" dt="2022-08-28T07:10:24.897" v="18" actId="20577"/>
          <ac:spMkLst>
            <pc:docMk/>
            <pc:sldMk cId="3267142644" sldId="1724"/>
            <ac:spMk id="63" creationId="{2818E309-CE24-45E0-8F37-EFD6121F7540}"/>
          </ac:spMkLst>
        </pc:spChg>
      </pc:sldChg>
      <pc:sldChg chg="add del">
        <pc:chgData name="Yoel Kortick" userId="167978f5-7f40-4909-85d5-d4149554ad4e" providerId="ADAL" clId="{7BA6015C-3F7F-4DF1-AC56-F953E43BACEA}" dt="2022-08-28T07:10:39.026" v="20" actId="2696"/>
        <pc:sldMkLst>
          <pc:docMk/>
          <pc:sldMk cId="4244844282" sldId="1769"/>
        </pc:sldMkLst>
      </pc:sldChg>
      <pc:sldChg chg="add del">
        <pc:chgData name="Yoel Kortick" userId="167978f5-7f40-4909-85d5-d4149554ad4e" providerId="ADAL" clId="{7BA6015C-3F7F-4DF1-AC56-F953E43BACEA}" dt="2022-08-28T07:10:39.026" v="20" actId="2696"/>
        <pc:sldMkLst>
          <pc:docMk/>
          <pc:sldMk cId="3597810646" sldId="1787"/>
        </pc:sldMkLst>
      </pc:sldChg>
      <pc:sldChg chg="modSp add mod">
        <pc:chgData name="Yoel Kortick" userId="167978f5-7f40-4909-85d5-d4149554ad4e" providerId="ADAL" clId="{7BA6015C-3F7F-4DF1-AC56-F953E43BACEA}" dt="2022-08-28T07:10:57.322" v="37" actId="20577"/>
        <pc:sldMkLst>
          <pc:docMk/>
          <pc:sldMk cId="2678910622" sldId="1839"/>
        </pc:sldMkLst>
        <pc:spChg chg="mod">
          <ac:chgData name="Yoel Kortick" userId="167978f5-7f40-4909-85d5-d4149554ad4e" providerId="ADAL" clId="{7BA6015C-3F7F-4DF1-AC56-F953E43BACEA}" dt="2022-08-28T07:10:57.322" v="37" actId="20577"/>
          <ac:spMkLst>
            <pc:docMk/>
            <pc:sldMk cId="2678910622" sldId="1839"/>
            <ac:spMk id="3" creationId="{440E2C51-CB70-4EE1-8E6B-DADCB74DEC44}"/>
          </ac:spMkLst>
        </pc:spChg>
      </pc:sldChg>
      <pc:sldChg chg="addSp modSp add mod">
        <pc:chgData name="Yoel Kortick" userId="167978f5-7f40-4909-85d5-d4149554ad4e" providerId="ADAL" clId="{7BA6015C-3F7F-4DF1-AC56-F953E43BACEA}" dt="2022-08-28T07:18:23.322" v="316" actId="208"/>
        <pc:sldMkLst>
          <pc:docMk/>
          <pc:sldMk cId="146484598" sldId="1840"/>
        </pc:sldMkLst>
        <pc:spChg chg="mod">
          <ac:chgData name="Yoel Kortick" userId="167978f5-7f40-4909-85d5-d4149554ad4e" providerId="ADAL" clId="{7BA6015C-3F7F-4DF1-AC56-F953E43BACEA}" dt="2022-08-28T07:11:05.418" v="38"/>
          <ac:spMkLst>
            <pc:docMk/>
            <pc:sldMk cId="146484598" sldId="1840"/>
            <ac:spMk id="3" creationId="{4FC18B40-6547-41EC-8A0E-1C8F40E0A42F}"/>
          </ac:spMkLst>
        </pc:spChg>
        <pc:spChg chg="mod">
          <ac:chgData name="Yoel Kortick" userId="167978f5-7f40-4909-85d5-d4149554ad4e" providerId="ADAL" clId="{7BA6015C-3F7F-4DF1-AC56-F953E43BACEA}" dt="2022-08-28T07:18:00.549" v="302" actId="20577"/>
          <ac:spMkLst>
            <pc:docMk/>
            <pc:sldMk cId="146484598" sldId="1840"/>
            <ac:spMk id="4" creationId="{2490F34D-A7E2-4EA9-8B1A-78371A1F1CD1}"/>
          </ac:spMkLst>
        </pc:spChg>
        <pc:spChg chg="add mod">
          <ac:chgData name="Yoel Kortick" userId="167978f5-7f40-4909-85d5-d4149554ad4e" providerId="ADAL" clId="{7BA6015C-3F7F-4DF1-AC56-F953E43BACEA}" dt="2022-08-28T07:18:21.373" v="315" actId="14100"/>
          <ac:spMkLst>
            <pc:docMk/>
            <pc:sldMk cId="146484598" sldId="1840"/>
            <ac:spMk id="6" creationId="{0BB465E2-CBBA-D53F-1A95-28447863A39F}"/>
          </ac:spMkLst>
        </pc:spChg>
        <pc:picChg chg="add mod">
          <ac:chgData name="Yoel Kortick" userId="167978f5-7f40-4909-85d5-d4149554ad4e" providerId="ADAL" clId="{7BA6015C-3F7F-4DF1-AC56-F953E43BACEA}" dt="2022-08-28T07:18:23.322" v="316" actId="208"/>
          <ac:picMkLst>
            <pc:docMk/>
            <pc:sldMk cId="146484598" sldId="1840"/>
            <ac:picMk id="5" creationId="{CCF5C30A-5D3C-5CAF-1CD5-5957E2F3F189}"/>
          </ac:picMkLst>
        </pc:picChg>
      </pc:sldChg>
      <pc:sldChg chg="delSp modSp add mod">
        <pc:chgData name="Yoel Kortick" userId="167978f5-7f40-4909-85d5-d4149554ad4e" providerId="ADAL" clId="{7BA6015C-3F7F-4DF1-AC56-F953E43BACEA}" dt="2022-08-28T07:50:17.821" v="659" actId="403"/>
        <pc:sldMkLst>
          <pc:docMk/>
          <pc:sldMk cId="309807513" sldId="1841"/>
        </pc:sldMkLst>
        <pc:spChg chg="mod">
          <ac:chgData name="Yoel Kortick" userId="167978f5-7f40-4909-85d5-d4149554ad4e" providerId="ADAL" clId="{7BA6015C-3F7F-4DF1-AC56-F953E43BACEA}" dt="2022-08-28T07:50:17.821" v="659" actId="403"/>
          <ac:spMkLst>
            <pc:docMk/>
            <pc:sldMk cId="309807513" sldId="1841"/>
            <ac:spMk id="4" creationId="{2490F34D-A7E2-4EA9-8B1A-78371A1F1CD1}"/>
          </ac:spMkLst>
        </pc:spChg>
        <pc:spChg chg="del">
          <ac:chgData name="Yoel Kortick" userId="167978f5-7f40-4909-85d5-d4149554ad4e" providerId="ADAL" clId="{7BA6015C-3F7F-4DF1-AC56-F953E43BACEA}" dt="2022-08-28T07:19:52.512" v="319" actId="478"/>
          <ac:spMkLst>
            <pc:docMk/>
            <pc:sldMk cId="309807513" sldId="1841"/>
            <ac:spMk id="6" creationId="{0BB465E2-CBBA-D53F-1A95-28447863A39F}"/>
          </ac:spMkLst>
        </pc:spChg>
        <pc:picChg chg="del">
          <ac:chgData name="Yoel Kortick" userId="167978f5-7f40-4909-85d5-d4149554ad4e" providerId="ADAL" clId="{7BA6015C-3F7F-4DF1-AC56-F953E43BACEA}" dt="2022-08-28T07:19:49.491" v="318" actId="478"/>
          <ac:picMkLst>
            <pc:docMk/>
            <pc:sldMk cId="309807513" sldId="1841"/>
            <ac:picMk id="5" creationId="{CCF5C30A-5D3C-5CAF-1CD5-5957E2F3F189}"/>
          </ac:picMkLst>
        </pc:picChg>
      </pc:sldChg>
      <pc:sldChg chg="addSp delSp modSp add mod">
        <pc:chgData name="Yoel Kortick" userId="167978f5-7f40-4909-85d5-d4149554ad4e" providerId="ADAL" clId="{7BA6015C-3F7F-4DF1-AC56-F953E43BACEA}" dt="2022-08-28T07:30:32.924" v="468" actId="208"/>
        <pc:sldMkLst>
          <pc:docMk/>
          <pc:sldMk cId="2848345346" sldId="1842"/>
        </pc:sldMkLst>
        <pc:spChg chg="del">
          <ac:chgData name="Yoel Kortick" userId="167978f5-7f40-4909-85d5-d4149554ad4e" providerId="ADAL" clId="{7BA6015C-3F7F-4DF1-AC56-F953E43BACEA}" dt="2022-08-28T07:24:10.204" v="407" actId="478"/>
          <ac:spMkLst>
            <pc:docMk/>
            <pc:sldMk cId="2848345346" sldId="1842"/>
            <ac:spMk id="4" creationId="{2490F34D-A7E2-4EA9-8B1A-78371A1F1CD1}"/>
          </ac:spMkLst>
        </pc:spChg>
        <pc:spChg chg="add del mod">
          <ac:chgData name="Yoel Kortick" userId="167978f5-7f40-4909-85d5-d4149554ad4e" providerId="ADAL" clId="{7BA6015C-3F7F-4DF1-AC56-F953E43BACEA}" dt="2022-08-28T07:24:11.891" v="408" actId="478"/>
          <ac:spMkLst>
            <pc:docMk/>
            <pc:sldMk cId="2848345346" sldId="1842"/>
            <ac:spMk id="6" creationId="{532B206A-124A-670F-CD16-604CD9786E36}"/>
          </ac:spMkLst>
        </pc:spChg>
        <pc:graphicFrameChg chg="add del mod modGraphic">
          <ac:chgData name="Yoel Kortick" userId="167978f5-7f40-4909-85d5-d4149554ad4e" providerId="ADAL" clId="{7BA6015C-3F7F-4DF1-AC56-F953E43BACEA}" dt="2022-08-28T07:30:02.852" v="466" actId="478"/>
          <ac:graphicFrameMkLst>
            <pc:docMk/>
            <pc:sldMk cId="2848345346" sldId="1842"/>
            <ac:graphicFrameMk id="2" creationId="{D6A18773-59AE-C2AB-64EF-F318CB3E37AC}"/>
          </ac:graphicFrameMkLst>
        </pc:graphicFrameChg>
        <pc:picChg chg="add mod">
          <ac:chgData name="Yoel Kortick" userId="167978f5-7f40-4909-85d5-d4149554ad4e" providerId="ADAL" clId="{7BA6015C-3F7F-4DF1-AC56-F953E43BACEA}" dt="2022-08-28T07:30:32.924" v="468" actId="208"/>
          <ac:picMkLst>
            <pc:docMk/>
            <pc:sldMk cId="2848345346" sldId="1842"/>
            <ac:picMk id="8" creationId="{5AB322BB-D7DA-5655-38DD-FC0E332C5728}"/>
          </ac:picMkLst>
        </pc:picChg>
      </pc:sldChg>
      <pc:sldChg chg="addSp delSp modSp add del mod">
        <pc:chgData name="Yoel Kortick" userId="167978f5-7f40-4909-85d5-d4149554ad4e" providerId="ADAL" clId="{7BA6015C-3F7F-4DF1-AC56-F953E43BACEA}" dt="2022-08-28T07:26:43.961" v="444" actId="47"/>
        <pc:sldMkLst>
          <pc:docMk/>
          <pc:sldMk cId="237019292" sldId="1843"/>
        </pc:sldMkLst>
        <pc:graphicFrameChg chg="del">
          <ac:chgData name="Yoel Kortick" userId="167978f5-7f40-4909-85d5-d4149554ad4e" providerId="ADAL" clId="{7BA6015C-3F7F-4DF1-AC56-F953E43BACEA}" dt="2022-08-28T07:25:53.769" v="429" actId="478"/>
          <ac:graphicFrameMkLst>
            <pc:docMk/>
            <pc:sldMk cId="237019292" sldId="1843"/>
            <ac:graphicFrameMk id="2" creationId="{D6A18773-59AE-C2AB-64EF-F318CB3E37AC}"/>
          </ac:graphicFrameMkLst>
        </pc:graphicFrameChg>
        <pc:graphicFrameChg chg="add del mod modGraphic">
          <ac:chgData name="Yoel Kortick" userId="167978f5-7f40-4909-85d5-d4149554ad4e" providerId="ADAL" clId="{7BA6015C-3F7F-4DF1-AC56-F953E43BACEA}" dt="2022-08-28T07:26:41.556" v="443" actId="478"/>
          <ac:graphicFrameMkLst>
            <pc:docMk/>
            <pc:sldMk cId="237019292" sldId="1843"/>
            <ac:graphicFrameMk id="4" creationId="{832C388C-2D14-FA98-6F94-4FE24278018E}"/>
          </ac:graphicFrameMkLst>
        </pc:graphicFrameChg>
      </pc:sldChg>
      <pc:sldChg chg="addSp delSp modSp add mod">
        <pc:chgData name="Yoel Kortick" userId="167978f5-7f40-4909-85d5-d4149554ad4e" providerId="ADAL" clId="{7BA6015C-3F7F-4DF1-AC56-F953E43BACEA}" dt="2022-08-28T07:30:36.281" v="469" actId="208"/>
        <pc:sldMkLst>
          <pc:docMk/>
          <pc:sldMk cId="1894150669" sldId="1843"/>
        </pc:sldMkLst>
        <pc:graphicFrameChg chg="del mod modGraphic">
          <ac:chgData name="Yoel Kortick" userId="167978f5-7f40-4909-85d5-d4149554ad4e" providerId="ADAL" clId="{7BA6015C-3F7F-4DF1-AC56-F953E43BACEA}" dt="2022-08-28T07:29:48.342" v="458" actId="478"/>
          <ac:graphicFrameMkLst>
            <pc:docMk/>
            <pc:sldMk cId="1894150669" sldId="1843"/>
            <ac:graphicFrameMk id="2" creationId="{D6A18773-59AE-C2AB-64EF-F318CB3E37AC}"/>
          </ac:graphicFrameMkLst>
        </pc:graphicFrameChg>
        <pc:picChg chg="add mod">
          <ac:chgData name="Yoel Kortick" userId="167978f5-7f40-4909-85d5-d4149554ad4e" providerId="ADAL" clId="{7BA6015C-3F7F-4DF1-AC56-F953E43BACEA}" dt="2022-08-28T07:30:36.281" v="469" actId="208"/>
          <ac:picMkLst>
            <pc:docMk/>
            <pc:sldMk cId="1894150669" sldId="1843"/>
            <ac:picMk id="5" creationId="{F83EA4EA-BB1E-F00E-D095-2E69D9450880}"/>
          </ac:picMkLst>
        </pc:picChg>
      </pc:sldChg>
      <pc:sldChg chg="addSp delSp modSp add mod">
        <pc:chgData name="Yoel Kortick" userId="167978f5-7f40-4909-85d5-d4149554ad4e" providerId="ADAL" clId="{7BA6015C-3F7F-4DF1-AC56-F953E43BACEA}" dt="2022-08-28T07:32:44.861" v="498" actId="20577"/>
        <pc:sldMkLst>
          <pc:docMk/>
          <pc:sldMk cId="3159132757" sldId="1844"/>
        </pc:sldMkLst>
        <pc:spChg chg="add mod">
          <ac:chgData name="Yoel Kortick" userId="167978f5-7f40-4909-85d5-d4149554ad4e" providerId="ADAL" clId="{7BA6015C-3F7F-4DF1-AC56-F953E43BACEA}" dt="2022-08-28T07:32:44.861" v="498" actId="20577"/>
          <ac:spMkLst>
            <pc:docMk/>
            <pc:sldMk cId="3159132757" sldId="1844"/>
            <ac:spMk id="6" creationId="{9F15A80A-F7F4-CD36-8BDE-0FEBBF2FAE40}"/>
          </ac:spMkLst>
        </pc:spChg>
        <pc:picChg chg="del">
          <ac:chgData name="Yoel Kortick" userId="167978f5-7f40-4909-85d5-d4149554ad4e" providerId="ADAL" clId="{7BA6015C-3F7F-4DF1-AC56-F953E43BACEA}" dt="2022-08-28T07:32:19.920" v="471" actId="478"/>
          <ac:picMkLst>
            <pc:docMk/>
            <pc:sldMk cId="3159132757" sldId="1844"/>
            <ac:picMk id="5" creationId="{F83EA4EA-BB1E-F00E-D095-2E69D9450880}"/>
          </ac:picMkLst>
        </pc:picChg>
      </pc:sldChg>
      <pc:sldChg chg="addSp modSp add mod">
        <pc:chgData name="Yoel Kortick" userId="167978f5-7f40-4909-85d5-d4149554ad4e" providerId="ADAL" clId="{7BA6015C-3F7F-4DF1-AC56-F953E43BACEA}" dt="2022-08-28T07:44:11.174" v="556" actId="14100"/>
        <pc:sldMkLst>
          <pc:docMk/>
          <pc:sldMk cId="1954226497" sldId="1845"/>
        </pc:sldMkLst>
        <pc:spChg chg="add mod">
          <ac:chgData name="Yoel Kortick" userId="167978f5-7f40-4909-85d5-d4149554ad4e" providerId="ADAL" clId="{7BA6015C-3F7F-4DF1-AC56-F953E43BACEA}" dt="2022-08-28T07:44:06.420" v="555" actId="1076"/>
          <ac:spMkLst>
            <pc:docMk/>
            <pc:sldMk cId="1954226497" sldId="1845"/>
            <ac:spMk id="4" creationId="{CA579D4F-F06B-C1CD-7F6F-E0A44F3A5451}"/>
          </ac:spMkLst>
        </pc:spChg>
        <pc:spChg chg="mod">
          <ac:chgData name="Yoel Kortick" userId="167978f5-7f40-4909-85d5-d4149554ad4e" providerId="ADAL" clId="{7BA6015C-3F7F-4DF1-AC56-F953E43BACEA}" dt="2022-08-28T07:44:11.174" v="556" actId="14100"/>
          <ac:spMkLst>
            <pc:docMk/>
            <pc:sldMk cId="1954226497" sldId="1845"/>
            <ac:spMk id="6" creationId="{9F15A80A-F7F4-CD36-8BDE-0FEBBF2FAE40}"/>
          </ac:spMkLst>
        </pc:spChg>
      </pc:sldChg>
      <pc:sldChg chg="modSp add mod">
        <pc:chgData name="Yoel Kortick" userId="167978f5-7f40-4909-85d5-d4149554ad4e" providerId="ADAL" clId="{7BA6015C-3F7F-4DF1-AC56-F953E43BACEA}" dt="2022-08-28T07:46:40.327" v="589" actId="14100"/>
        <pc:sldMkLst>
          <pc:docMk/>
          <pc:sldMk cId="447265283" sldId="1846"/>
        </pc:sldMkLst>
        <pc:spChg chg="mod">
          <ac:chgData name="Yoel Kortick" userId="167978f5-7f40-4909-85d5-d4149554ad4e" providerId="ADAL" clId="{7BA6015C-3F7F-4DF1-AC56-F953E43BACEA}" dt="2022-08-28T07:46:40.327" v="589" actId="14100"/>
          <ac:spMkLst>
            <pc:docMk/>
            <pc:sldMk cId="447265283" sldId="1846"/>
            <ac:spMk id="4" creationId="{CA579D4F-F06B-C1CD-7F6F-E0A44F3A5451}"/>
          </ac:spMkLst>
        </pc:spChg>
        <pc:spChg chg="mod">
          <ac:chgData name="Yoel Kortick" userId="167978f5-7f40-4909-85d5-d4149554ad4e" providerId="ADAL" clId="{7BA6015C-3F7F-4DF1-AC56-F953E43BACEA}" dt="2022-08-28T07:46:35.373" v="586" actId="14100"/>
          <ac:spMkLst>
            <pc:docMk/>
            <pc:sldMk cId="447265283" sldId="1846"/>
            <ac:spMk id="6" creationId="{9F15A80A-F7F4-CD36-8BDE-0FEBBF2FAE40}"/>
          </ac:spMkLst>
        </pc:spChg>
      </pc:sldChg>
      <pc:sldChg chg="delSp modSp add mod">
        <pc:chgData name="Yoel Kortick" userId="167978f5-7f40-4909-85d5-d4149554ad4e" providerId="ADAL" clId="{7BA6015C-3F7F-4DF1-AC56-F953E43BACEA}" dt="2022-08-28T07:48:32.983" v="624" actId="20577"/>
        <pc:sldMkLst>
          <pc:docMk/>
          <pc:sldMk cId="886589407" sldId="1847"/>
        </pc:sldMkLst>
        <pc:spChg chg="del">
          <ac:chgData name="Yoel Kortick" userId="167978f5-7f40-4909-85d5-d4149554ad4e" providerId="ADAL" clId="{7BA6015C-3F7F-4DF1-AC56-F953E43BACEA}" dt="2022-08-28T07:47:44.880" v="598" actId="478"/>
          <ac:spMkLst>
            <pc:docMk/>
            <pc:sldMk cId="886589407" sldId="1847"/>
            <ac:spMk id="4" creationId="{CA579D4F-F06B-C1CD-7F6F-E0A44F3A5451}"/>
          </ac:spMkLst>
        </pc:spChg>
        <pc:spChg chg="mod">
          <ac:chgData name="Yoel Kortick" userId="167978f5-7f40-4909-85d5-d4149554ad4e" providerId="ADAL" clId="{7BA6015C-3F7F-4DF1-AC56-F953E43BACEA}" dt="2022-08-28T07:48:32.983" v="624" actId="20577"/>
          <ac:spMkLst>
            <pc:docMk/>
            <pc:sldMk cId="886589407" sldId="1847"/>
            <ac:spMk id="6" creationId="{9F15A80A-F7F4-CD36-8BDE-0FEBBF2FAE40}"/>
          </ac:spMkLst>
        </pc:spChg>
      </pc:sldChg>
      <pc:sldChg chg="modSp add mod">
        <pc:chgData name="Yoel Kortick" userId="167978f5-7f40-4909-85d5-d4149554ad4e" providerId="ADAL" clId="{7BA6015C-3F7F-4DF1-AC56-F953E43BACEA}" dt="2022-08-28T07:49:26.715" v="654" actId="255"/>
        <pc:sldMkLst>
          <pc:docMk/>
          <pc:sldMk cId="4086293843" sldId="1848"/>
        </pc:sldMkLst>
        <pc:spChg chg="mod">
          <ac:chgData name="Yoel Kortick" userId="167978f5-7f40-4909-85d5-d4149554ad4e" providerId="ADAL" clId="{7BA6015C-3F7F-4DF1-AC56-F953E43BACEA}" dt="2022-08-28T07:49:26.715" v="654" actId="255"/>
          <ac:spMkLst>
            <pc:docMk/>
            <pc:sldMk cId="4086293843" sldId="1848"/>
            <ac:spMk id="6" creationId="{9F15A80A-F7F4-CD36-8BDE-0FEBBF2FAE40}"/>
          </ac:spMkLst>
        </pc:spChg>
      </pc:sldChg>
      <pc:sldChg chg="addSp modSp add mod">
        <pc:chgData name="Yoel Kortick" userId="167978f5-7f40-4909-85d5-d4149554ad4e" providerId="ADAL" clId="{7BA6015C-3F7F-4DF1-AC56-F953E43BACEA}" dt="2022-08-28T07:56:11.173" v="753" actId="6549"/>
        <pc:sldMkLst>
          <pc:docMk/>
          <pc:sldMk cId="3349957859" sldId="1849"/>
        </pc:sldMkLst>
        <pc:spChg chg="add mod">
          <ac:chgData name="Yoel Kortick" userId="167978f5-7f40-4909-85d5-d4149554ad4e" providerId="ADAL" clId="{7BA6015C-3F7F-4DF1-AC56-F953E43BACEA}" dt="2022-08-28T07:56:11.173" v="753" actId="6549"/>
          <ac:spMkLst>
            <pc:docMk/>
            <pc:sldMk cId="3349957859" sldId="1849"/>
            <ac:spMk id="4" creationId="{D13F8E19-8B04-52E6-0124-2A970E215073}"/>
          </ac:spMkLst>
        </pc:spChg>
        <pc:spChg chg="mod">
          <ac:chgData name="Yoel Kortick" userId="167978f5-7f40-4909-85d5-d4149554ad4e" providerId="ADAL" clId="{7BA6015C-3F7F-4DF1-AC56-F953E43BACEA}" dt="2022-08-28T07:54:55.638" v="732" actId="14100"/>
          <ac:spMkLst>
            <pc:docMk/>
            <pc:sldMk cId="3349957859" sldId="1849"/>
            <ac:spMk id="6" creationId="{9F15A80A-F7F4-CD36-8BDE-0FEBBF2FAE40}"/>
          </ac:spMkLst>
        </pc:spChg>
      </pc:sldChg>
      <pc:sldChg chg="delSp modSp add mod">
        <pc:chgData name="Yoel Kortick" userId="167978f5-7f40-4909-85d5-d4149554ad4e" providerId="ADAL" clId="{7BA6015C-3F7F-4DF1-AC56-F953E43BACEA}" dt="2022-08-28T07:57:28.643" v="839" actId="403"/>
        <pc:sldMkLst>
          <pc:docMk/>
          <pc:sldMk cId="2987314586" sldId="1850"/>
        </pc:sldMkLst>
        <pc:spChg chg="del mod">
          <ac:chgData name="Yoel Kortick" userId="167978f5-7f40-4909-85d5-d4149554ad4e" providerId="ADAL" clId="{7BA6015C-3F7F-4DF1-AC56-F953E43BACEA}" dt="2022-08-28T07:57:17.169" v="804" actId="478"/>
          <ac:spMkLst>
            <pc:docMk/>
            <pc:sldMk cId="2987314586" sldId="1850"/>
            <ac:spMk id="4" creationId="{D13F8E19-8B04-52E6-0124-2A970E215073}"/>
          </ac:spMkLst>
        </pc:spChg>
        <pc:spChg chg="mod">
          <ac:chgData name="Yoel Kortick" userId="167978f5-7f40-4909-85d5-d4149554ad4e" providerId="ADAL" clId="{7BA6015C-3F7F-4DF1-AC56-F953E43BACEA}" dt="2022-08-28T07:57:28.643" v="839" actId="403"/>
          <ac:spMkLst>
            <pc:docMk/>
            <pc:sldMk cId="2987314586" sldId="1850"/>
            <ac:spMk id="6" creationId="{9F15A80A-F7F4-CD36-8BDE-0FEBBF2FAE40}"/>
          </ac:spMkLst>
        </pc:spChg>
      </pc:sldChg>
      <pc:sldChg chg="modSp add mod">
        <pc:chgData name="Yoel Kortick" userId="167978f5-7f40-4909-85d5-d4149554ad4e" providerId="ADAL" clId="{7BA6015C-3F7F-4DF1-AC56-F953E43BACEA}" dt="2022-08-28T07:58:43.295" v="864" actId="20577"/>
        <pc:sldMkLst>
          <pc:docMk/>
          <pc:sldMk cId="1261365802" sldId="1851"/>
        </pc:sldMkLst>
        <pc:spChg chg="mod">
          <ac:chgData name="Yoel Kortick" userId="167978f5-7f40-4909-85d5-d4149554ad4e" providerId="ADAL" clId="{7BA6015C-3F7F-4DF1-AC56-F953E43BACEA}" dt="2022-08-28T07:58:43.295" v="864" actId="20577"/>
          <ac:spMkLst>
            <pc:docMk/>
            <pc:sldMk cId="1261365802" sldId="1851"/>
            <ac:spMk id="6" creationId="{9F15A80A-F7F4-CD36-8BDE-0FEBBF2FAE40}"/>
          </ac:spMkLst>
        </pc:spChg>
      </pc:sldChg>
    </pc:docChg>
  </pc:docChgLst>
  <pc:docChgLst>
    <pc:chgData name="Yoel Kortick" userId="167978f5-7f40-4909-85d5-d4149554ad4e" providerId="ADAL" clId="{814C13CD-04ED-441D-91F6-66C61924EC26}"/>
    <pc:docChg chg="undo custSel addSld delSld modSld">
      <pc:chgData name="Yoel Kortick" userId="167978f5-7f40-4909-85d5-d4149554ad4e" providerId="ADAL" clId="{814C13CD-04ED-441D-91F6-66C61924EC26}" dt="2022-08-25T16:20:19.906" v="3009" actId="47"/>
      <pc:docMkLst>
        <pc:docMk/>
      </pc:docMkLst>
      <pc:sldChg chg="modSp mod">
        <pc:chgData name="Yoel Kortick" userId="167978f5-7f40-4909-85d5-d4149554ad4e" providerId="ADAL" clId="{814C13CD-04ED-441D-91F6-66C61924EC26}" dt="2022-08-25T14:46:46.145" v="356"/>
        <pc:sldMkLst>
          <pc:docMk/>
          <pc:sldMk cId="3267142644" sldId="1724"/>
        </pc:sldMkLst>
        <pc:spChg chg="mod">
          <ac:chgData name="Yoel Kortick" userId="167978f5-7f40-4909-85d5-d4149554ad4e" providerId="ADAL" clId="{814C13CD-04ED-441D-91F6-66C61924EC26}" dt="2022-08-25T14:46:46.145" v="356"/>
          <ac:spMkLst>
            <pc:docMk/>
            <pc:sldMk cId="3267142644" sldId="1724"/>
            <ac:spMk id="63" creationId="{2818E309-CE24-45E0-8F37-EFD6121F7540}"/>
          </ac:spMkLst>
        </pc:spChg>
      </pc:sldChg>
      <pc:sldChg chg="modSp mod">
        <pc:chgData name="Yoel Kortick" userId="167978f5-7f40-4909-85d5-d4149554ad4e" providerId="ADAL" clId="{814C13CD-04ED-441D-91F6-66C61924EC26}" dt="2022-08-25T15:39:09.929" v="1683" actId="313"/>
        <pc:sldMkLst>
          <pc:docMk/>
          <pc:sldMk cId="4132155335" sldId="1793"/>
        </pc:sldMkLst>
        <pc:spChg chg="mod">
          <ac:chgData name="Yoel Kortick" userId="167978f5-7f40-4909-85d5-d4149554ad4e" providerId="ADAL" clId="{814C13CD-04ED-441D-91F6-66C61924EC26}" dt="2022-08-25T15:39:09.929" v="1683" actId="313"/>
          <ac:spMkLst>
            <pc:docMk/>
            <pc:sldMk cId="4132155335" sldId="1793"/>
            <ac:spMk id="4" creationId="{2490F34D-A7E2-4EA9-8B1A-78371A1F1CD1}"/>
          </ac:spMkLst>
        </pc:spChg>
      </pc:sldChg>
      <pc:sldChg chg="addSp delSp modSp mod">
        <pc:chgData name="Yoel Kortick" userId="167978f5-7f40-4909-85d5-d4149554ad4e" providerId="ADAL" clId="{814C13CD-04ED-441D-91F6-66C61924EC26}" dt="2022-08-25T15:40:27.599" v="1712" actId="14100"/>
        <pc:sldMkLst>
          <pc:docMk/>
          <pc:sldMk cId="562044608" sldId="1794"/>
        </pc:sldMkLst>
        <pc:spChg chg="mod">
          <ac:chgData name="Yoel Kortick" userId="167978f5-7f40-4909-85d5-d4149554ad4e" providerId="ADAL" clId="{814C13CD-04ED-441D-91F6-66C61924EC26}" dt="2022-08-25T15:39:57.079" v="1694" actId="1076"/>
          <ac:spMkLst>
            <pc:docMk/>
            <pc:sldMk cId="562044608" sldId="1794"/>
            <ac:spMk id="16" creationId="{3C6084A0-A654-5C05-D26D-20BDFE25EC28}"/>
          </ac:spMkLst>
        </pc:spChg>
        <pc:spChg chg="mod">
          <ac:chgData name="Yoel Kortick" userId="167978f5-7f40-4909-85d5-d4149554ad4e" providerId="ADAL" clId="{814C13CD-04ED-441D-91F6-66C61924EC26}" dt="2022-08-25T15:40:27.599" v="1712" actId="14100"/>
          <ac:spMkLst>
            <pc:docMk/>
            <pc:sldMk cId="562044608" sldId="1794"/>
            <ac:spMk id="20" creationId="{A6B29442-A608-46C3-5CAB-CC3E7E8B9CCF}"/>
          </ac:spMkLst>
        </pc:spChg>
        <pc:spChg chg="mod">
          <ac:chgData name="Yoel Kortick" userId="167978f5-7f40-4909-85d5-d4149554ad4e" providerId="ADAL" clId="{814C13CD-04ED-441D-91F6-66C61924EC26}" dt="2022-08-25T15:40:19.629" v="1709" actId="1035"/>
          <ac:spMkLst>
            <pc:docMk/>
            <pc:sldMk cId="562044608" sldId="1794"/>
            <ac:spMk id="21" creationId="{69C317C7-9F5A-34BE-1C8A-19759F3160E8}"/>
          </ac:spMkLst>
        </pc:spChg>
        <pc:picChg chg="add del mod ord">
          <ac:chgData name="Yoel Kortick" userId="167978f5-7f40-4909-85d5-d4149554ad4e" providerId="ADAL" clId="{814C13CD-04ED-441D-91F6-66C61924EC26}" dt="2022-08-25T15:40:00.084" v="1700" actId="22"/>
          <ac:picMkLst>
            <pc:docMk/>
            <pc:sldMk cId="562044608" sldId="1794"/>
            <ac:picMk id="4" creationId="{76572B28-1078-1CF8-20FF-27BDA2E0FC6E}"/>
          </ac:picMkLst>
        </pc:picChg>
        <pc:picChg chg="add mod ord">
          <ac:chgData name="Yoel Kortick" userId="167978f5-7f40-4909-85d5-d4149554ad4e" providerId="ADAL" clId="{814C13CD-04ED-441D-91F6-66C61924EC26}" dt="2022-08-25T15:40:22.909" v="1710" actId="208"/>
          <ac:picMkLst>
            <pc:docMk/>
            <pc:sldMk cId="562044608" sldId="1794"/>
            <ac:picMk id="6" creationId="{5AD2DC30-EAC0-84E7-C8C2-4DC498A145FA}"/>
          </ac:picMkLst>
        </pc:picChg>
        <pc:picChg chg="add del">
          <ac:chgData name="Yoel Kortick" userId="167978f5-7f40-4909-85d5-d4149554ad4e" providerId="ADAL" clId="{814C13CD-04ED-441D-91F6-66C61924EC26}" dt="2022-08-25T15:40:00.584" v="1701" actId="478"/>
          <ac:picMkLst>
            <pc:docMk/>
            <pc:sldMk cId="562044608" sldId="1794"/>
            <ac:picMk id="13" creationId="{6CA79F65-9366-E2FD-10A1-FBF8FD145C65}"/>
          </ac:picMkLst>
        </pc:picChg>
        <pc:picChg chg="del">
          <ac:chgData name="Yoel Kortick" userId="167978f5-7f40-4909-85d5-d4149554ad4e" providerId="ADAL" clId="{814C13CD-04ED-441D-91F6-66C61924EC26}" dt="2022-08-25T15:40:04.293" v="1702" actId="478"/>
          <ac:picMkLst>
            <pc:docMk/>
            <pc:sldMk cId="562044608" sldId="1794"/>
            <ac:picMk id="19" creationId="{7A42665A-0E18-43E9-1317-063D94ADF3C2}"/>
          </ac:picMkLst>
        </pc:picChg>
      </pc:sldChg>
      <pc:sldChg chg="modSp mod">
        <pc:chgData name="Yoel Kortick" userId="167978f5-7f40-4909-85d5-d4149554ad4e" providerId="ADAL" clId="{814C13CD-04ED-441D-91F6-66C61924EC26}" dt="2022-08-25T14:30:21.083" v="17" actId="20577"/>
        <pc:sldMkLst>
          <pc:docMk/>
          <pc:sldMk cId="1022672352" sldId="1795"/>
        </pc:sldMkLst>
        <pc:spChg chg="mod">
          <ac:chgData name="Yoel Kortick" userId="167978f5-7f40-4909-85d5-d4149554ad4e" providerId="ADAL" clId="{814C13CD-04ED-441D-91F6-66C61924EC26}" dt="2022-08-25T14:30:21.083" v="17" actId="20577"/>
          <ac:spMkLst>
            <pc:docMk/>
            <pc:sldMk cId="1022672352" sldId="1795"/>
            <ac:spMk id="4" creationId="{2490F34D-A7E2-4EA9-8B1A-78371A1F1CD1}"/>
          </ac:spMkLst>
        </pc:spChg>
      </pc:sldChg>
      <pc:sldChg chg="addSp modSp mod">
        <pc:chgData name="Yoel Kortick" userId="167978f5-7f40-4909-85d5-d4149554ad4e" providerId="ADAL" clId="{814C13CD-04ED-441D-91F6-66C61924EC26}" dt="2022-08-25T14:31:16.443" v="30" actId="1036"/>
        <pc:sldMkLst>
          <pc:docMk/>
          <pc:sldMk cId="3228880565" sldId="1796"/>
        </pc:sldMkLst>
        <pc:spChg chg="mod">
          <ac:chgData name="Yoel Kortick" userId="167978f5-7f40-4909-85d5-d4149554ad4e" providerId="ADAL" clId="{814C13CD-04ED-441D-91F6-66C61924EC26}" dt="2022-08-25T14:31:09.778" v="25" actId="1036"/>
          <ac:spMkLst>
            <pc:docMk/>
            <pc:sldMk cId="3228880565" sldId="1796"/>
            <ac:spMk id="2" creationId="{FF4EEEDE-3005-3DE3-799A-F927D07AA051}"/>
          </ac:spMkLst>
        </pc:spChg>
        <pc:spChg chg="mod">
          <ac:chgData name="Yoel Kortick" userId="167978f5-7f40-4909-85d5-d4149554ad4e" providerId="ADAL" clId="{814C13CD-04ED-441D-91F6-66C61924EC26}" dt="2022-08-25T14:31:16.443" v="30" actId="1036"/>
          <ac:spMkLst>
            <pc:docMk/>
            <pc:sldMk cId="3228880565" sldId="1796"/>
            <ac:spMk id="7" creationId="{A0AA2DEA-75FF-B35F-C2A8-73BE2294F514}"/>
          </ac:spMkLst>
        </pc:spChg>
        <pc:spChg chg="mod">
          <ac:chgData name="Yoel Kortick" userId="167978f5-7f40-4909-85d5-d4149554ad4e" providerId="ADAL" clId="{814C13CD-04ED-441D-91F6-66C61924EC26}" dt="2022-08-25T14:31:09.778" v="25" actId="1036"/>
          <ac:spMkLst>
            <pc:docMk/>
            <pc:sldMk cId="3228880565" sldId="1796"/>
            <ac:spMk id="8" creationId="{57AD54A8-A1E2-8E81-CA13-C38837E20E26}"/>
          </ac:spMkLst>
        </pc:spChg>
        <pc:spChg chg="mod">
          <ac:chgData name="Yoel Kortick" userId="167978f5-7f40-4909-85d5-d4149554ad4e" providerId="ADAL" clId="{814C13CD-04ED-441D-91F6-66C61924EC26}" dt="2022-08-25T14:31:09.778" v="25" actId="1036"/>
          <ac:spMkLst>
            <pc:docMk/>
            <pc:sldMk cId="3228880565" sldId="1796"/>
            <ac:spMk id="9" creationId="{B5EF7D99-B5B8-5866-6F10-D063B8FA2C5F}"/>
          </ac:spMkLst>
        </pc:spChg>
        <pc:cxnChg chg="add mod">
          <ac:chgData name="Yoel Kortick" userId="167978f5-7f40-4909-85d5-d4149554ad4e" providerId="ADAL" clId="{814C13CD-04ED-441D-91F6-66C61924EC26}" dt="2022-08-25T14:31:09.778" v="25" actId="1036"/>
          <ac:cxnSpMkLst>
            <pc:docMk/>
            <pc:sldMk cId="3228880565" sldId="1796"/>
            <ac:cxnSpMk id="6" creationId="{39982EFA-CCE9-51A2-7B82-1C98FA6B3B2E}"/>
          </ac:cxnSpMkLst>
        </pc:cxnChg>
        <pc:cxnChg chg="add mod">
          <ac:chgData name="Yoel Kortick" userId="167978f5-7f40-4909-85d5-d4149554ad4e" providerId="ADAL" clId="{814C13CD-04ED-441D-91F6-66C61924EC26}" dt="2022-08-25T14:31:09.778" v="25" actId="1036"/>
          <ac:cxnSpMkLst>
            <pc:docMk/>
            <pc:sldMk cId="3228880565" sldId="1796"/>
            <ac:cxnSpMk id="10" creationId="{068A38DC-0A9C-8FAA-5809-7AD74EE186B9}"/>
          </ac:cxnSpMkLst>
        </pc:cxnChg>
      </pc:sldChg>
      <pc:sldChg chg="addSp modSp mod">
        <pc:chgData name="Yoel Kortick" userId="167978f5-7f40-4909-85d5-d4149554ad4e" providerId="ADAL" clId="{814C13CD-04ED-441D-91F6-66C61924EC26}" dt="2022-08-25T14:32:08.975" v="33" actId="11529"/>
        <pc:sldMkLst>
          <pc:docMk/>
          <pc:sldMk cId="4030600031" sldId="1799"/>
        </pc:sldMkLst>
        <pc:cxnChg chg="add mod">
          <ac:chgData name="Yoel Kortick" userId="167978f5-7f40-4909-85d5-d4149554ad4e" providerId="ADAL" clId="{814C13CD-04ED-441D-91F6-66C61924EC26}" dt="2022-08-25T14:32:03.111" v="32"/>
          <ac:cxnSpMkLst>
            <pc:docMk/>
            <pc:sldMk cId="4030600031" sldId="1799"/>
            <ac:cxnSpMk id="6" creationId="{CDD71DB8-51B8-1C7D-573D-73E2AB6BC130}"/>
          </ac:cxnSpMkLst>
        </pc:cxnChg>
        <pc:cxnChg chg="add">
          <ac:chgData name="Yoel Kortick" userId="167978f5-7f40-4909-85d5-d4149554ad4e" providerId="ADAL" clId="{814C13CD-04ED-441D-91F6-66C61924EC26}" dt="2022-08-25T14:32:08.975" v="33" actId="11529"/>
          <ac:cxnSpMkLst>
            <pc:docMk/>
            <pc:sldMk cId="4030600031" sldId="1799"/>
            <ac:cxnSpMk id="8" creationId="{1C8B19C1-E15B-D86B-2E5A-6F0797219505}"/>
          </ac:cxnSpMkLst>
        </pc:cxnChg>
      </pc:sldChg>
      <pc:sldChg chg="modSp mod">
        <pc:chgData name="Yoel Kortick" userId="167978f5-7f40-4909-85d5-d4149554ad4e" providerId="ADAL" clId="{814C13CD-04ED-441D-91F6-66C61924EC26}" dt="2022-08-25T14:32:41.640" v="71" actId="313"/>
        <pc:sldMkLst>
          <pc:docMk/>
          <pc:sldMk cId="794948204" sldId="1800"/>
        </pc:sldMkLst>
        <pc:spChg chg="mod">
          <ac:chgData name="Yoel Kortick" userId="167978f5-7f40-4909-85d5-d4149554ad4e" providerId="ADAL" clId="{814C13CD-04ED-441D-91F6-66C61924EC26}" dt="2022-08-25T14:32:41.640" v="71" actId="313"/>
          <ac:spMkLst>
            <pc:docMk/>
            <pc:sldMk cId="794948204" sldId="1800"/>
            <ac:spMk id="4" creationId="{2490F34D-A7E2-4EA9-8B1A-78371A1F1CD1}"/>
          </ac:spMkLst>
        </pc:spChg>
      </pc:sldChg>
      <pc:sldChg chg="delSp modSp mod">
        <pc:chgData name="Yoel Kortick" userId="167978f5-7f40-4909-85d5-d4149554ad4e" providerId="ADAL" clId="{814C13CD-04ED-441D-91F6-66C61924EC26}" dt="2022-08-25T14:34:46.180" v="124" actId="478"/>
        <pc:sldMkLst>
          <pc:docMk/>
          <pc:sldMk cId="1764801124" sldId="1803"/>
        </pc:sldMkLst>
        <pc:spChg chg="mod">
          <ac:chgData name="Yoel Kortick" userId="167978f5-7f40-4909-85d5-d4149554ad4e" providerId="ADAL" clId="{814C13CD-04ED-441D-91F6-66C61924EC26}" dt="2022-08-25T14:34:41.016" v="122" actId="27636"/>
          <ac:spMkLst>
            <pc:docMk/>
            <pc:sldMk cId="1764801124" sldId="1803"/>
            <ac:spMk id="4" creationId="{2490F34D-A7E2-4EA9-8B1A-78371A1F1CD1}"/>
          </ac:spMkLst>
        </pc:spChg>
        <pc:spChg chg="del mod">
          <ac:chgData name="Yoel Kortick" userId="167978f5-7f40-4909-85d5-d4149554ad4e" providerId="ADAL" clId="{814C13CD-04ED-441D-91F6-66C61924EC26}" dt="2022-08-25T14:34:46.180" v="124" actId="478"/>
          <ac:spMkLst>
            <pc:docMk/>
            <pc:sldMk cId="1764801124" sldId="1803"/>
            <ac:spMk id="10" creationId="{AA5B6227-9085-2656-9346-79A816EF3BBD}"/>
          </ac:spMkLst>
        </pc:spChg>
        <pc:spChg chg="mod">
          <ac:chgData name="Yoel Kortick" userId="167978f5-7f40-4909-85d5-d4149554ad4e" providerId="ADAL" clId="{814C13CD-04ED-441D-91F6-66C61924EC26}" dt="2022-08-25T14:33:53.357" v="120" actId="1036"/>
          <ac:spMkLst>
            <pc:docMk/>
            <pc:sldMk cId="1764801124" sldId="1803"/>
            <ac:spMk id="11" creationId="{65420696-3F00-8D65-97B9-F968F888B3F3}"/>
          </ac:spMkLst>
        </pc:spChg>
        <pc:spChg chg="del mod">
          <ac:chgData name="Yoel Kortick" userId="167978f5-7f40-4909-85d5-d4149554ad4e" providerId="ADAL" clId="{814C13CD-04ED-441D-91F6-66C61924EC26}" dt="2022-08-25T14:34:44.192" v="123" actId="478"/>
          <ac:spMkLst>
            <pc:docMk/>
            <pc:sldMk cId="1764801124" sldId="1803"/>
            <ac:spMk id="12" creationId="{840D876B-158A-2076-D3AC-16B3CEF6E347}"/>
          </ac:spMkLst>
        </pc:spChg>
        <pc:picChg chg="mod">
          <ac:chgData name="Yoel Kortick" userId="167978f5-7f40-4909-85d5-d4149554ad4e" providerId="ADAL" clId="{814C13CD-04ED-441D-91F6-66C61924EC26}" dt="2022-08-25T14:33:53.357" v="120" actId="1036"/>
          <ac:picMkLst>
            <pc:docMk/>
            <pc:sldMk cId="1764801124" sldId="1803"/>
            <ac:picMk id="8" creationId="{062A4334-3CCA-71D5-887B-C702C7406467}"/>
          </ac:picMkLst>
        </pc:picChg>
        <pc:cxnChg chg="mod">
          <ac:chgData name="Yoel Kortick" userId="167978f5-7f40-4909-85d5-d4149554ad4e" providerId="ADAL" clId="{814C13CD-04ED-441D-91F6-66C61924EC26}" dt="2022-08-25T14:33:53.357" v="120" actId="1036"/>
          <ac:cxnSpMkLst>
            <pc:docMk/>
            <pc:sldMk cId="1764801124" sldId="1803"/>
            <ac:cxnSpMk id="13" creationId="{70399FC5-49E5-FD61-A24C-165923A1C20D}"/>
          </ac:cxnSpMkLst>
        </pc:cxnChg>
      </pc:sldChg>
      <pc:sldChg chg="modSp mod">
        <pc:chgData name="Yoel Kortick" userId="167978f5-7f40-4909-85d5-d4149554ad4e" providerId="ADAL" clId="{814C13CD-04ED-441D-91F6-66C61924EC26}" dt="2022-08-25T14:36:49.020" v="150" actId="27636"/>
        <pc:sldMkLst>
          <pc:docMk/>
          <pc:sldMk cId="1197912755" sldId="1807"/>
        </pc:sldMkLst>
        <pc:spChg chg="mod">
          <ac:chgData name="Yoel Kortick" userId="167978f5-7f40-4909-85d5-d4149554ad4e" providerId="ADAL" clId="{814C13CD-04ED-441D-91F6-66C61924EC26}" dt="2022-08-25T14:36:49.020" v="150" actId="27636"/>
          <ac:spMkLst>
            <pc:docMk/>
            <pc:sldMk cId="1197912755" sldId="1807"/>
            <ac:spMk id="4" creationId="{2490F34D-A7E2-4EA9-8B1A-78371A1F1CD1}"/>
          </ac:spMkLst>
        </pc:spChg>
        <pc:spChg chg="mod">
          <ac:chgData name="Yoel Kortick" userId="167978f5-7f40-4909-85d5-d4149554ad4e" providerId="ADAL" clId="{814C13CD-04ED-441D-91F6-66C61924EC26}" dt="2022-08-25T14:36:44.632" v="148" actId="1036"/>
          <ac:spMkLst>
            <pc:docMk/>
            <pc:sldMk cId="1197912755" sldId="1807"/>
            <ac:spMk id="10" creationId="{1E35B6CE-607A-D5FE-4D41-2FE1762DE208}"/>
          </ac:spMkLst>
        </pc:spChg>
        <pc:picChg chg="mod">
          <ac:chgData name="Yoel Kortick" userId="167978f5-7f40-4909-85d5-d4149554ad4e" providerId="ADAL" clId="{814C13CD-04ED-441D-91F6-66C61924EC26}" dt="2022-08-25T14:36:44.632" v="148" actId="1036"/>
          <ac:picMkLst>
            <pc:docMk/>
            <pc:sldMk cId="1197912755" sldId="1807"/>
            <ac:picMk id="9" creationId="{D841B00D-72F4-A63F-4BAF-892A56C866CB}"/>
          </ac:picMkLst>
        </pc:picChg>
      </pc:sldChg>
      <pc:sldChg chg="modSp mod">
        <pc:chgData name="Yoel Kortick" userId="167978f5-7f40-4909-85d5-d4149554ad4e" providerId="ADAL" clId="{814C13CD-04ED-441D-91F6-66C61924EC26}" dt="2022-08-25T14:37:16.077" v="195" actId="20577"/>
        <pc:sldMkLst>
          <pc:docMk/>
          <pc:sldMk cId="2452503668" sldId="1808"/>
        </pc:sldMkLst>
        <pc:spChg chg="mod">
          <ac:chgData name="Yoel Kortick" userId="167978f5-7f40-4909-85d5-d4149554ad4e" providerId="ADAL" clId="{814C13CD-04ED-441D-91F6-66C61924EC26}" dt="2022-08-25T14:37:16.077" v="195" actId="20577"/>
          <ac:spMkLst>
            <pc:docMk/>
            <pc:sldMk cId="2452503668" sldId="1808"/>
            <ac:spMk id="4" creationId="{2490F34D-A7E2-4EA9-8B1A-78371A1F1CD1}"/>
          </ac:spMkLst>
        </pc:spChg>
      </pc:sldChg>
      <pc:sldChg chg="addSp modSp mod">
        <pc:chgData name="Yoel Kortick" userId="167978f5-7f40-4909-85d5-d4149554ad4e" providerId="ADAL" clId="{814C13CD-04ED-441D-91F6-66C61924EC26}" dt="2022-08-25T14:38:04.240" v="263" actId="207"/>
        <pc:sldMkLst>
          <pc:docMk/>
          <pc:sldMk cId="303791280" sldId="1809"/>
        </pc:sldMkLst>
        <pc:spChg chg="add mod">
          <ac:chgData name="Yoel Kortick" userId="167978f5-7f40-4909-85d5-d4149554ad4e" providerId="ADAL" clId="{814C13CD-04ED-441D-91F6-66C61924EC26}" dt="2022-08-25T14:38:04.240" v="263" actId="207"/>
          <ac:spMkLst>
            <pc:docMk/>
            <pc:sldMk cId="303791280" sldId="1809"/>
            <ac:spMk id="2" creationId="{775CE2F8-E9AF-DA38-8F0D-988010B527D4}"/>
          </ac:spMkLst>
        </pc:spChg>
      </pc:sldChg>
      <pc:sldChg chg="addSp modSp mod">
        <pc:chgData name="Yoel Kortick" userId="167978f5-7f40-4909-85d5-d4149554ad4e" providerId="ADAL" clId="{814C13CD-04ED-441D-91F6-66C61924EC26}" dt="2022-08-25T14:38:10.882" v="265" actId="1076"/>
        <pc:sldMkLst>
          <pc:docMk/>
          <pc:sldMk cId="2390147886" sldId="1811"/>
        </pc:sldMkLst>
        <pc:spChg chg="add mod">
          <ac:chgData name="Yoel Kortick" userId="167978f5-7f40-4909-85d5-d4149554ad4e" providerId="ADAL" clId="{814C13CD-04ED-441D-91F6-66C61924EC26}" dt="2022-08-25T14:38:10.882" v="265" actId="1076"/>
          <ac:spMkLst>
            <pc:docMk/>
            <pc:sldMk cId="2390147886" sldId="1811"/>
            <ac:spMk id="8" creationId="{8D629338-BCD1-A702-1237-63A51A08D080}"/>
          </ac:spMkLst>
        </pc:spChg>
      </pc:sldChg>
      <pc:sldChg chg="modSp mod">
        <pc:chgData name="Yoel Kortick" userId="167978f5-7f40-4909-85d5-d4149554ad4e" providerId="ADAL" clId="{814C13CD-04ED-441D-91F6-66C61924EC26}" dt="2022-08-25T14:50:06.368" v="474" actId="403"/>
        <pc:sldMkLst>
          <pc:docMk/>
          <pc:sldMk cId="1445702250" sldId="1812"/>
        </pc:sldMkLst>
        <pc:spChg chg="mod">
          <ac:chgData name="Yoel Kortick" userId="167978f5-7f40-4909-85d5-d4149554ad4e" providerId="ADAL" clId="{814C13CD-04ED-441D-91F6-66C61924EC26}" dt="2022-08-25T14:50:06.368" v="474" actId="403"/>
          <ac:spMkLst>
            <pc:docMk/>
            <pc:sldMk cId="1445702250" sldId="1812"/>
            <ac:spMk id="4" creationId="{2490F34D-A7E2-4EA9-8B1A-78371A1F1CD1}"/>
          </ac:spMkLst>
        </pc:spChg>
      </pc:sldChg>
      <pc:sldChg chg="modSp add mod">
        <pc:chgData name="Yoel Kortick" userId="167978f5-7f40-4909-85d5-d4149554ad4e" providerId="ADAL" clId="{814C13CD-04ED-441D-91F6-66C61924EC26}" dt="2022-08-25T14:44:42.157" v="317" actId="20577"/>
        <pc:sldMkLst>
          <pc:docMk/>
          <pc:sldMk cId="1100523210" sldId="1815"/>
        </pc:sldMkLst>
        <pc:spChg chg="mod">
          <ac:chgData name="Yoel Kortick" userId="167978f5-7f40-4909-85d5-d4149554ad4e" providerId="ADAL" clId="{814C13CD-04ED-441D-91F6-66C61924EC26}" dt="2022-08-25T14:44:42.157" v="317" actId="20577"/>
          <ac:spMkLst>
            <pc:docMk/>
            <pc:sldMk cId="1100523210" sldId="1815"/>
            <ac:spMk id="3" creationId="{440E2C51-CB70-4EE1-8E6B-DADCB74DEC44}"/>
          </ac:spMkLst>
        </pc:spChg>
      </pc:sldChg>
      <pc:sldChg chg="modSp add mod">
        <pc:chgData name="Yoel Kortick" userId="167978f5-7f40-4909-85d5-d4149554ad4e" providerId="ADAL" clId="{814C13CD-04ED-441D-91F6-66C61924EC26}" dt="2022-08-25T15:28:40.344" v="1556" actId="33524"/>
        <pc:sldMkLst>
          <pc:docMk/>
          <pc:sldMk cId="11178710" sldId="1816"/>
        </pc:sldMkLst>
        <pc:spChg chg="mod">
          <ac:chgData name="Yoel Kortick" userId="167978f5-7f40-4909-85d5-d4149554ad4e" providerId="ADAL" clId="{814C13CD-04ED-441D-91F6-66C61924EC26}" dt="2022-08-25T14:45:00.312" v="318"/>
          <ac:spMkLst>
            <pc:docMk/>
            <pc:sldMk cId="11178710" sldId="1816"/>
            <ac:spMk id="3" creationId="{4FC18B40-6547-41EC-8A0E-1C8F40E0A42F}"/>
          </ac:spMkLst>
        </pc:spChg>
        <pc:spChg chg="mod">
          <ac:chgData name="Yoel Kortick" userId="167978f5-7f40-4909-85d5-d4149554ad4e" providerId="ADAL" clId="{814C13CD-04ED-441D-91F6-66C61924EC26}" dt="2022-08-25T15:28:40.344" v="1556" actId="33524"/>
          <ac:spMkLst>
            <pc:docMk/>
            <pc:sldMk cId="11178710" sldId="1816"/>
            <ac:spMk id="4" creationId="{2490F34D-A7E2-4EA9-8B1A-78371A1F1CD1}"/>
          </ac:spMkLst>
        </pc:spChg>
      </pc:sldChg>
      <pc:sldChg chg="modSp add mod">
        <pc:chgData name="Yoel Kortick" userId="167978f5-7f40-4909-85d5-d4149554ad4e" providerId="ADAL" clId="{814C13CD-04ED-441D-91F6-66C61924EC26}" dt="2022-08-25T14:46:32.131" v="353" actId="14100"/>
        <pc:sldMkLst>
          <pc:docMk/>
          <pc:sldMk cId="3620035551" sldId="1817"/>
        </pc:sldMkLst>
        <pc:spChg chg="mod">
          <ac:chgData name="Yoel Kortick" userId="167978f5-7f40-4909-85d5-d4149554ad4e" providerId="ADAL" clId="{814C13CD-04ED-441D-91F6-66C61924EC26}" dt="2022-08-25T14:46:32.131" v="353" actId="14100"/>
          <ac:spMkLst>
            <pc:docMk/>
            <pc:sldMk cId="3620035551" sldId="1817"/>
            <ac:spMk id="3" creationId="{440E2C51-CB70-4EE1-8E6B-DADCB74DEC44}"/>
          </ac:spMkLst>
        </pc:spChg>
      </pc:sldChg>
      <pc:sldChg chg="addSp delSp modSp add mod">
        <pc:chgData name="Yoel Kortick" userId="167978f5-7f40-4909-85d5-d4149554ad4e" providerId="ADAL" clId="{814C13CD-04ED-441D-91F6-66C61924EC26}" dt="2022-08-25T14:53:45.214" v="623" actId="27636"/>
        <pc:sldMkLst>
          <pc:docMk/>
          <pc:sldMk cId="3128039638" sldId="1818"/>
        </pc:sldMkLst>
        <pc:spChg chg="add del">
          <ac:chgData name="Yoel Kortick" userId="167978f5-7f40-4909-85d5-d4149554ad4e" providerId="ADAL" clId="{814C13CD-04ED-441D-91F6-66C61924EC26}" dt="2022-08-25T14:52:39.249" v="611"/>
          <ac:spMkLst>
            <pc:docMk/>
            <pc:sldMk cId="3128039638" sldId="1818"/>
            <ac:spMk id="2" creationId="{B0EE65FC-18AD-53E7-07D1-54DB68C0EA4D}"/>
          </ac:spMkLst>
        </pc:spChg>
        <pc:spChg chg="mod">
          <ac:chgData name="Yoel Kortick" userId="167978f5-7f40-4909-85d5-d4149554ad4e" providerId="ADAL" clId="{814C13CD-04ED-441D-91F6-66C61924EC26}" dt="2022-08-25T14:46:36.454" v="354"/>
          <ac:spMkLst>
            <pc:docMk/>
            <pc:sldMk cId="3128039638" sldId="1818"/>
            <ac:spMk id="3" creationId="{4FC18B40-6547-41EC-8A0E-1C8F40E0A42F}"/>
          </ac:spMkLst>
        </pc:spChg>
        <pc:spChg chg="mod">
          <ac:chgData name="Yoel Kortick" userId="167978f5-7f40-4909-85d5-d4149554ad4e" providerId="ADAL" clId="{814C13CD-04ED-441D-91F6-66C61924EC26}" dt="2022-08-25T14:53:45.214" v="623" actId="27636"/>
          <ac:spMkLst>
            <pc:docMk/>
            <pc:sldMk cId="3128039638" sldId="1818"/>
            <ac:spMk id="4" creationId="{2490F34D-A7E2-4EA9-8B1A-78371A1F1CD1}"/>
          </ac:spMkLst>
        </pc:spChg>
        <pc:picChg chg="add del">
          <ac:chgData name="Yoel Kortick" userId="167978f5-7f40-4909-85d5-d4149554ad4e" providerId="ADAL" clId="{814C13CD-04ED-441D-91F6-66C61924EC26}" dt="2022-08-25T14:52:39.249" v="611"/>
          <ac:picMkLst>
            <pc:docMk/>
            <pc:sldMk cId="3128039638" sldId="1818"/>
            <ac:picMk id="1026" creationId="{186C8B25-8C8A-581A-7669-F4DFF7032FC5}"/>
          </ac:picMkLst>
        </pc:picChg>
        <pc:picChg chg="add del">
          <ac:chgData name="Yoel Kortick" userId="167978f5-7f40-4909-85d5-d4149554ad4e" providerId="ADAL" clId="{814C13CD-04ED-441D-91F6-66C61924EC26}" dt="2022-08-25T14:52:39.249" v="611"/>
          <ac:picMkLst>
            <pc:docMk/>
            <pc:sldMk cId="3128039638" sldId="1818"/>
            <ac:picMk id="1027" creationId="{148D5188-D266-6FC7-6B82-B3578396D4D9}"/>
          </ac:picMkLst>
        </pc:picChg>
        <pc:picChg chg="add del">
          <ac:chgData name="Yoel Kortick" userId="167978f5-7f40-4909-85d5-d4149554ad4e" providerId="ADAL" clId="{814C13CD-04ED-441D-91F6-66C61924EC26}" dt="2022-08-25T14:52:39.249" v="611"/>
          <ac:picMkLst>
            <pc:docMk/>
            <pc:sldMk cId="3128039638" sldId="1818"/>
            <ac:picMk id="1028" creationId="{178888FF-965E-205A-9660-9E6218A887DF}"/>
          </ac:picMkLst>
        </pc:picChg>
        <pc:picChg chg="add del">
          <ac:chgData name="Yoel Kortick" userId="167978f5-7f40-4909-85d5-d4149554ad4e" providerId="ADAL" clId="{814C13CD-04ED-441D-91F6-66C61924EC26}" dt="2022-08-25T14:52:39.249" v="611"/>
          <ac:picMkLst>
            <pc:docMk/>
            <pc:sldMk cId="3128039638" sldId="1818"/>
            <ac:picMk id="1029" creationId="{EB493EE1-BFC8-758E-45C8-9DE5074007E6}"/>
          </ac:picMkLst>
        </pc:picChg>
        <pc:picChg chg="add del">
          <ac:chgData name="Yoel Kortick" userId="167978f5-7f40-4909-85d5-d4149554ad4e" providerId="ADAL" clId="{814C13CD-04ED-441D-91F6-66C61924EC26}" dt="2022-08-25T14:52:39.249" v="611"/>
          <ac:picMkLst>
            <pc:docMk/>
            <pc:sldMk cId="3128039638" sldId="1818"/>
            <ac:picMk id="1030" creationId="{AD488546-68DA-1DC8-24EF-F51F1D1AC009}"/>
          </ac:picMkLst>
        </pc:picChg>
        <pc:picChg chg="add del">
          <ac:chgData name="Yoel Kortick" userId="167978f5-7f40-4909-85d5-d4149554ad4e" providerId="ADAL" clId="{814C13CD-04ED-441D-91F6-66C61924EC26}" dt="2022-08-25T14:52:39.249" v="611"/>
          <ac:picMkLst>
            <pc:docMk/>
            <pc:sldMk cId="3128039638" sldId="1818"/>
            <ac:picMk id="1031" creationId="{5CBFF257-1F97-B33B-D0D6-F1DF93688B9D}"/>
          </ac:picMkLst>
        </pc:picChg>
        <pc:picChg chg="add del">
          <ac:chgData name="Yoel Kortick" userId="167978f5-7f40-4909-85d5-d4149554ad4e" providerId="ADAL" clId="{814C13CD-04ED-441D-91F6-66C61924EC26}" dt="2022-08-25T14:52:39.249" v="611"/>
          <ac:picMkLst>
            <pc:docMk/>
            <pc:sldMk cId="3128039638" sldId="1818"/>
            <ac:picMk id="1032" creationId="{A0996871-1AD5-571D-A844-E578F19C2FFF}"/>
          </ac:picMkLst>
        </pc:picChg>
        <pc:picChg chg="add del">
          <ac:chgData name="Yoel Kortick" userId="167978f5-7f40-4909-85d5-d4149554ad4e" providerId="ADAL" clId="{814C13CD-04ED-441D-91F6-66C61924EC26}" dt="2022-08-25T14:52:39.249" v="611"/>
          <ac:picMkLst>
            <pc:docMk/>
            <pc:sldMk cId="3128039638" sldId="1818"/>
            <ac:picMk id="1033" creationId="{2D10507E-82B5-464B-BD1A-4B6ECA67E4EE}"/>
          </ac:picMkLst>
        </pc:picChg>
        <pc:picChg chg="add del">
          <ac:chgData name="Yoel Kortick" userId="167978f5-7f40-4909-85d5-d4149554ad4e" providerId="ADAL" clId="{814C13CD-04ED-441D-91F6-66C61924EC26}" dt="2022-08-25T14:52:39.249" v="611"/>
          <ac:picMkLst>
            <pc:docMk/>
            <pc:sldMk cId="3128039638" sldId="1818"/>
            <ac:picMk id="1034" creationId="{C19E83C5-F630-C86F-AB83-A3E4B3EA6799}"/>
          </ac:picMkLst>
        </pc:picChg>
      </pc:sldChg>
      <pc:sldChg chg="modSp add mod">
        <pc:chgData name="Yoel Kortick" userId="167978f5-7f40-4909-85d5-d4149554ad4e" providerId="ADAL" clId="{814C13CD-04ED-441D-91F6-66C61924EC26}" dt="2022-08-25T15:27:29.406" v="1356" actId="6549"/>
        <pc:sldMkLst>
          <pc:docMk/>
          <pc:sldMk cId="1151650487" sldId="1819"/>
        </pc:sldMkLst>
        <pc:spChg chg="mod">
          <ac:chgData name="Yoel Kortick" userId="167978f5-7f40-4909-85d5-d4149554ad4e" providerId="ADAL" clId="{814C13CD-04ED-441D-91F6-66C61924EC26}" dt="2022-08-25T15:27:29.406" v="1356" actId="6549"/>
          <ac:spMkLst>
            <pc:docMk/>
            <pc:sldMk cId="1151650487" sldId="1819"/>
            <ac:spMk id="4" creationId="{2490F34D-A7E2-4EA9-8B1A-78371A1F1CD1}"/>
          </ac:spMkLst>
        </pc:spChg>
      </pc:sldChg>
      <pc:sldChg chg="addSp modSp add mod">
        <pc:chgData name="Yoel Kortick" userId="167978f5-7f40-4909-85d5-d4149554ad4e" providerId="ADAL" clId="{814C13CD-04ED-441D-91F6-66C61924EC26}" dt="2022-08-25T15:14:18.983" v="975" actId="1035"/>
        <pc:sldMkLst>
          <pc:docMk/>
          <pc:sldMk cId="625495335" sldId="1820"/>
        </pc:sldMkLst>
        <pc:spChg chg="mod">
          <ac:chgData name="Yoel Kortick" userId="167978f5-7f40-4909-85d5-d4149554ad4e" providerId="ADAL" clId="{814C13CD-04ED-441D-91F6-66C61924EC26}" dt="2022-08-25T15:14:01.442" v="962" actId="313"/>
          <ac:spMkLst>
            <pc:docMk/>
            <pc:sldMk cId="625495335" sldId="1820"/>
            <ac:spMk id="4" creationId="{2490F34D-A7E2-4EA9-8B1A-78371A1F1CD1}"/>
          </ac:spMkLst>
        </pc:spChg>
        <pc:spChg chg="add mod">
          <ac:chgData name="Yoel Kortick" userId="167978f5-7f40-4909-85d5-d4149554ad4e" providerId="ADAL" clId="{814C13CD-04ED-441D-91F6-66C61924EC26}" dt="2022-08-25T15:14:18.983" v="975" actId="1035"/>
          <ac:spMkLst>
            <pc:docMk/>
            <pc:sldMk cId="625495335" sldId="1820"/>
            <ac:spMk id="6" creationId="{2D8CA312-7011-7B15-2C2A-4D82398B38D3}"/>
          </ac:spMkLst>
        </pc:spChg>
        <pc:picChg chg="add mod">
          <ac:chgData name="Yoel Kortick" userId="167978f5-7f40-4909-85d5-d4149554ad4e" providerId="ADAL" clId="{814C13CD-04ED-441D-91F6-66C61924EC26}" dt="2022-08-25T15:14:11.279" v="970" actId="208"/>
          <ac:picMkLst>
            <pc:docMk/>
            <pc:sldMk cId="625495335" sldId="1820"/>
            <ac:picMk id="5" creationId="{E80C901B-958D-AE41-CCB0-DAACDFEEEF73}"/>
          </ac:picMkLst>
        </pc:picChg>
      </pc:sldChg>
      <pc:sldChg chg="addSp delSp modSp add mod">
        <pc:chgData name="Yoel Kortick" userId="167978f5-7f40-4909-85d5-d4149554ad4e" providerId="ADAL" clId="{814C13CD-04ED-441D-91F6-66C61924EC26}" dt="2022-08-25T15:22:03.040" v="1102" actId="11529"/>
        <pc:sldMkLst>
          <pc:docMk/>
          <pc:sldMk cId="3800506852" sldId="1821"/>
        </pc:sldMkLst>
        <pc:spChg chg="mod">
          <ac:chgData name="Yoel Kortick" userId="167978f5-7f40-4909-85d5-d4149554ad4e" providerId="ADAL" clId="{814C13CD-04ED-441D-91F6-66C61924EC26}" dt="2022-08-25T15:15:15.967" v="993" actId="20577"/>
          <ac:spMkLst>
            <pc:docMk/>
            <pc:sldMk cId="3800506852" sldId="1821"/>
            <ac:spMk id="4" creationId="{2490F34D-A7E2-4EA9-8B1A-78371A1F1CD1}"/>
          </ac:spMkLst>
        </pc:spChg>
        <pc:spChg chg="mod">
          <ac:chgData name="Yoel Kortick" userId="167978f5-7f40-4909-85d5-d4149554ad4e" providerId="ADAL" clId="{814C13CD-04ED-441D-91F6-66C61924EC26}" dt="2022-08-25T15:15:39.774" v="1006" actId="14100"/>
          <ac:spMkLst>
            <pc:docMk/>
            <pc:sldMk cId="3800506852" sldId="1821"/>
            <ac:spMk id="6" creationId="{2D8CA312-7011-7B15-2C2A-4D82398B38D3}"/>
          </ac:spMkLst>
        </pc:spChg>
        <pc:spChg chg="add mod">
          <ac:chgData name="Yoel Kortick" userId="167978f5-7f40-4909-85d5-d4149554ad4e" providerId="ADAL" clId="{814C13CD-04ED-441D-91F6-66C61924EC26}" dt="2022-08-25T15:15:32.968" v="1004" actId="14100"/>
          <ac:spMkLst>
            <pc:docMk/>
            <pc:sldMk cId="3800506852" sldId="1821"/>
            <ac:spMk id="8" creationId="{CFA67AFB-3688-91E5-98EC-2E558DAF3D4B}"/>
          </ac:spMkLst>
        </pc:spChg>
        <pc:spChg chg="add">
          <ac:chgData name="Yoel Kortick" userId="167978f5-7f40-4909-85d5-d4149554ad4e" providerId="ADAL" clId="{814C13CD-04ED-441D-91F6-66C61924EC26}" dt="2022-08-25T15:22:03.040" v="1102" actId="11529"/>
          <ac:spMkLst>
            <pc:docMk/>
            <pc:sldMk cId="3800506852" sldId="1821"/>
            <ac:spMk id="9" creationId="{A00E999D-8926-F897-C353-8FE820F84DEB}"/>
          </ac:spMkLst>
        </pc:spChg>
        <pc:picChg chg="del">
          <ac:chgData name="Yoel Kortick" userId="167978f5-7f40-4909-85d5-d4149554ad4e" providerId="ADAL" clId="{814C13CD-04ED-441D-91F6-66C61924EC26}" dt="2022-08-25T15:15:18.603" v="994" actId="478"/>
          <ac:picMkLst>
            <pc:docMk/>
            <pc:sldMk cId="3800506852" sldId="1821"/>
            <ac:picMk id="5" creationId="{E80C901B-958D-AE41-CCB0-DAACDFEEEF73}"/>
          </ac:picMkLst>
        </pc:picChg>
        <pc:picChg chg="add mod ord">
          <ac:chgData name="Yoel Kortick" userId="167978f5-7f40-4909-85d5-d4149554ad4e" providerId="ADAL" clId="{814C13CD-04ED-441D-91F6-66C61924EC26}" dt="2022-08-25T15:15:43.968" v="1007" actId="208"/>
          <ac:picMkLst>
            <pc:docMk/>
            <pc:sldMk cId="3800506852" sldId="1821"/>
            <ac:picMk id="7" creationId="{26006634-02CB-3A40-CBF0-00FE18FE1035}"/>
          </ac:picMkLst>
        </pc:picChg>
      </pc:sldChg>
      <pc:sldChg chg="addSp delSp modSp add mod">
        <pc:chgData name="Yoel Kortick" userId="167978f5-7f40-4909-85d5-d4149554ad4e" providerId="ADAL" clId="{814C13CD-04ED-441D-91F6-66C61924EC26}" dt="2022-08-25T15:24:11.501" v="1182" actId="1036"/>
        <pc:sldMkLst>
          <pc:docMk/>
          <pc:sldMk cId="949597637" sldId="1822"/>
        </pc:sldMkLst>
        <pc:spChg chg="mod">
          <ac:chgData name="Yoel Kortick" userId="167978f5-7f40-4909-85d5-d4149554ad4e" providerId="ADAL" clId="{814C13CD-04ED-441D-91F6-66C61924EC26}" dt="2022-08-25T15:23:30.327" v="1161" actId="6549"/>
          <ac:spMkLst>
            <pc:docMk/>
            <pc:sldMk cId="949597637" sldId="1822"/>
            <ac:spMk id="4" creationId="{2490F34D-A7E2-4EA9-8B1A-78371A1F1CD1}"/>
          </ac:spMkLst>
        </pc:spChg>
        <pc:spChg chg="mod">
          <ac:chgData name="Yoel Kortick" userId="167978f5-7f40-4909-85d5-d4149554ad4e" providerId="ADAL" clId="{814C13CD-04ED-441D-91F6-66C61924EC26}" dt="2022-08-25T15:24:00.834" v="1177" actId="14100"/>
          <ac:spMkLst>
            <pc:docMk/>
            <pc:sldMk cId="949597637" sldId="1822"/>
            <ac:spMk id="6" creationId="{2D8CA312-7011-7B15-2C2A-4D82398B38D3}"/>
          </ac:spMkLst>
        </pc:spChg>
        <pc:spChg chg="mod">
          <ac:chgData name="Yoel Kortick" userId="167978f5-7f40-4909-85d5-d4149554ad4e" providerId="ADAL" clId="{814C13CD-04ED-441D-91F6-66C61924EC26}" dt="2022-08-25T15:23:42.750" v="1172" actId="1037"/>
          <ac:spMkLst>
            <pc:docMk/>
            <pc:sldMk cId="949597637" sldId="1822"/>
            <ac:spMk id="8" creationId="{CFA67AFB-3688-91E5-98EC-2E558DAF3D4B}"/>
          </ac:spMkLst>
        </pc:spChg>
        <pc:spChg chg="mod">
          <ac:chgData name="Yoel Kortick" userId="167978f5-7f40-4909-85d5-d4149554ad4e" providerId="ADAL" clId="{814C13CD-04ED-441D-91F6-66C61924EC26}" dt="2022-08-25T15:24:11.501" v="1182" actId="1036"/>
          <ac:spMkLst>
            <pc:docMk/>
            <pc:sldMk cId="949597637" sldId="1822"/>
            <ac:spMk id="9" creationId="{A00E999D-8926-F897-C353-8FE820F84DEB}"/>
          </ac:spMkLst>
        </pc:spChg>
        <pc:picChg chg="add mod ord">
          <ac:chgData name="Yoel Kortick" userId="167978f5-7f40-4909-85d5-d4149554ad4e" providerId="ADAL" clId="{814C13CD-04ED-441D-91F6-66C61924EC26}" dt="2022-08-25T15:23:48.329" v="1174" actId="167"/>
          <ac:picMkLst>
            <pc:docMk/>
            <pc:sldMk cId="949597637" sldId="1822"/>
            <ac:picMk id="5" creationId="{DC65726A-4DF4-DFA4-C362-4592E1E476BF}"/>
          </ac:picMkLst>
        </pc:picChg>
        <pc:picChg chg="del">
          <ac:chgData name="Yoel Kortick" userId="167978f5-7f40-4909-85d5-d4149554ad4e" providerId="ADAL" clId="{814C13CD-04ED-441D-91F6-66C61924EC26}" dt="2022-08-25T15:23:09.799" v="1149" actId="478"/>
          <ac:picMkLst>
            <pc:docMk/>
            <pc:sldMk cId="949597637" sldId="1822"/>
            <ac:picMk id="7" creationId="{26006634-02CB-3A40-CBF0-00FE18FE1035}"/>
          </ac:picMkLst>
        </pc:picChg>
      </pc:sldChg>
      <pc:sldChg chg="addSp delSp modSp add mod">
        <pc:chgData name="Yoel Kortick" userId="167978f5-7f40-4909-85d5-d4149554ad4e" providerId="ADAL" clId="{814C13CD-04ED-441D-91F6-66C61924EC26}" dt="2022-08-25T15:43:00.692" v="1719" actId="167"/>
        <pc:sldMkLst>
          <pc:docMk/>
          <pc:sldMk cId="3179804047" sldId="1823"/>
        </pc:sldMkLst>
        <pc:spChg chg="mod">
          <ac:chgData name="Yoel Kortick" userId="167978f5-7f40-4909-85d5-d4149554ad4e" providerId="ADAL" clId="{814C13CD-04ED-441D-91F6-66C61924EC26}" dt="2022-08-25T15:33:52.294" v="1665" actId="20577"/>
          <ac:spMkLst>
            <pc:docMk/>
            <pc:sldMk cId="3179804047" sldId="1823"/>
            <ac:spMk id="4" creationId="{2490F34D-A7E2-4EA9-8B1A-78371A1F1CD1}"/>
          </ac:spMkLst>
        </pc:spChg>
        <pc:picChg chg="add del mod">
          <ac:chgData name="Yoel Kortick" userId="167978f5-7f40-4909-85d5-d4149554ad4e" providerId="ADAL" clId="{814C13CD-04ED-441D-91F6-66C61924EC26}" dt="2022-08-25T15:42:32.281" v="1713" actId="478"/>
          <ac:picMkLst>
            <pc:docMk/>
            <pc:sldMk cId="3179804047" sldId="1823"/>
            <ac:picMk id="5" creationId="{EE1B9043-0E1A-B7D4-DA9E-D4AF697B625C}"/>
          </ac:picMkLst>
        </pc:picChg>
        <pc:picChg chg="add del">
          <ac:chgData name="Yoel Kortick" userId="167978f5-7f40-4909-85d5-d4149554ad4e" providerId="ADAL" clId="{814C13CD-04ED-441D-91F6-66C61924EC26}" dt="2022-08-25T15:42:35.545" v="1715" actId="22"/>
          <ac:picMkLst>
            <pc:docMk/>
            <pc:sldMk cId="3179804047" sldId="1823"/>
            <ac:picMk id="7" creationId="{D2B5DA8F-299B-4D7B-6372-24B3FEABD687}"/>
          </ac:picMkLst>
        </pc:picChg>
        <pc:picChg chg="add mod ord">
          <ac:chgData name="Yoel Kortick" userId="167978f5-7f40-4909-85d5-d4149554ad4e" providerId="ADAL" clId="{814C13CD-04ED-441D-91F6-66C61924EC26}" dt="2022-08-25T15:43:00.692" v="1719" actId="167"/>
          <ac:picMkLst>
            <pc:docMk/>
            <pc:sldMk cId="3179804047" sldId="1823"/>
            <ac:picMk id="9" creationId="{2C902DE6-DDED-C967-338F-426DD9A87A2A}"/>
          </ac:picMkLst>
        </pc:picChg>
      </pc:sldChg>
      <pc:sldChg chg="addSp delSp modSp add mod">
        <pc:chgData name="Yoel Kortick" userId="167978f5-7f40-4909-85d5-d4149554ad4e" providerId="ADAL" clId="{814C13CD-04ED-441D-91F6-66C61924EC26}" dt="2022-08-25T15:33:44.658" v="1656" actId="1076"/>
        <pc:sldMkLst>
          <pc:docMk/>
          <pc:sldMk cId="1501124586" sldId="1824"/>
        </pc:sldMkLst>
        <pc:spChg chg="mod">
          <ac:chgData name="Yoel Kortick" userId="167978f5-7f40-4909-85d5-d4149554ad4e" providerId="ADAL" clId="{814C13CD-04ED-441D-91F6-66C61924EC26}" dt="2022-08-25T15:32:51.621" v="1643" actId="20577"/>
          <ac:spMkLst>
            <pc:docMk/>
            <pc:sldMk cId="1501124586" sldId="1824"/>
            <ac:spMk id="4" creationId="{2490F34D-A7E2-4EA9-8B1A-78371A1F1CD1}"/>
          </ac:spMkLst>
        </pc:spChg>
        <pc:spChg chg="add mod">
          <ac:chgData name="Yoel Kortick" userId="167978f5-7f40-4909-85d5-d4149554ad4e" providerId="ADAL" clId="{814C13CD-04ED-441D-91F6-66C61924EC26}" dt="2022-08-25T15:33:44.658" v="1656" actId="1076"/>
          <ac:spMkLst>
            <pc:docMk/>
            <pc:sldMk cId="1501124586" sldId="1824"/>
            <ac:spMk id="7" creationId="{25444139-925B-D0DB-41AD-6F279534E048}"/>
          </ac:spMkLst>
        </pc:spChg>
        <pc:picChg chg="del">
          <ac:chgData name="Yoel Kortick" userId="167978f5-7f40-4909-85d5-d4149554ad4e" providerId="ADAL" clId="{814C13CD-04ED-441D-91F6-66C61924EC26}" dt="2022-08-25T15:32:54.698" v="1644" actId="478"/>
          <ac:picMkLst>
            <pc:docMk/>
            <pc:sldMk cId="1501124586" sldId="1824"/>
            <ac:picMk id="5" creationId="{EE1B9043-0E1A-B7D4-DA9E-D4AF697B625C}"/>
          </ac:picMkLst>
        </pc:picChg>
        <pc:picChg chg="add del mod">
          <ac:chgData name="Yoel Kortick" userId="167978f5-7f40-4909-85d5-d4149554ad4e" providerId="ADAL" clId="{814C13CD-04ED-441D-91F6-66C61924EC26}" dt="2022-08-25T15:33:29.449" v="1650" actId="478"/>
          <ac:picMkLst>
            <pc:docMk/>
            <pc:sldMk cId="1501124586" sldId="1824"/>
            <ac:picMk id="6" creationId="{610B3A4E-FB74-C564-8C54-51899EE64F17}"/>
          </ac:picMkLst>
        </pc:picChg>
        <pc:picChg chg="add mod ord">
          <ac:chgData name="Yoel Kortick" userId="167978f5-7f40-4909-85d5-d4149554ad4e" providerId="ADAL" clId="{814C13CD-04ED-441D-91F6-66C61924EC26}" dt="2022-08-25T15:33:38.985" v="1655" actId="167"/>
          <ac:picMkLst>
            <pc:docMk/>
            <pc:sldMk cId="1501124586" sldId="1824"/>
            <ac:picMk id="9" creationId="{27159ADA-A6F7-7863-FC36-67B21C3B5548}"/>
          </ac:picMkLst>
        </pc:picChg>
      </pc:sldChg>
      <pc:sldChg chg="addSp delSp modSp add mod">
        <pc:chgData name="Yoel Kortick" userId="167978f5-7f40-4909-85d5-d4149554ad4e" providerId="ADAL" clId="{814C13CD-04ED-441D-91F6-66C61924EC26}" dt="2022-08-25T15:44:40.936" v="1889" actId="208"/>
        <pc:sldMkLst>
          <pc:docMk/>
          <pc:sldMk cId="1306848471" sldId="1825"/>
        </pc:sldMkLst>
        <pc:spChg chg="mod">
          <ac:chgData name="Yoel Kortick" userId="167978f5-7f40-4909-85d5-d4149554ad4e" providerId="ADAL" clId="{814C13CD-04ED-441D-91F6-66C61924EC26}" dt="2022-08-25T15:44:01.771" v="1875" actId="255"/>
          <ac:spMkLst>
            <pc:docMk/>
            <pc:sldMk cId="1306848471" sldId="1825"/>
            <ac:spMk id="4" creationId="{2490F34D-A7E2-4EA9-8B1A-78371A1F1CD1}"/>
          </ac:spMkLst>
        </pc:spChg>
        <pc:spChg chg="mod">
          <ac:chgData name="Yoel Kortick" userId="167978f5-7f40-4909-85d5-d4149554ad4e" providerId="ADAL" clId="{814C13CD-04ED-441D-91F6-66C61924EC26}" dt="2022-08-25T15:44:38.565" v="1888" actId="14100"/>
          <ac:spMkLst>
            <pc:docMk/>
            <pc:sldMk cId="1306848471" sldId="1825"/>
            <ac:spMk id="7" creationId="{25444139-925B-D0DB-41AD-6F279534E048}"/>
          </ac:spMkLst>
        </pc:spChg>
        <pc:picChg chg="add mod ord">
          <ac:chgData name="Yoel Kortick" userId="167978f5-7f40-4909-85d5-d4149554ad4e" providerId="ADAL" clId="{814C13CD-04ED-441D-91F6-66C61924EC26}" dt="2022-08-25T15:44:40.936" v="1889" actId="208"/>
          <ac:picMkLst>
            <pc:docMk/>
            <pc:sldMk cId="1306848471" sldId="1825"/>
            <ac:picMk id="5" creationId="{803EB69B-1953-53CA-9A2C-6056DF57C083}"/>
          </ac:picMkLst>
        </pc:picChg>
        <pc:picChg chg="del">
          <ac:chgData name="Yoel Kortick" userId="167978f5-7f40-4909-85d5-d4149554ad4e" providerId="ADAL" clId="{814C13CD-04ED-441D-91F6-66C61924EC26}" dt="2022-08-25T15:44:04.531" v="1876" actId="478"/>
          <ac:picMkLst>
            <pc:docMk/>
            <pc:sldMk cId="1306848471" sldId="1825"/>
            <ac:picMk id="9" creationId="{27159ADA-A6F7-7863-FC36-67B21C3B5548}"/>
          </ac:picMkLst>
        </pc:picChg>
      </pc:sldChg>
      <pc:sldChg chg="addSp delSp modSp add mod">
        <pc:chgData name="Yoel Kortick" userId="167978f5-7f40-4909-85d5-d4149554ad4e" providerId="ADAL" clId="{814C13CD-04ED-441D-91F6-66C61924EC26}" dt="2022-08-25T15:54:26.314" v="2782" actId="313"/>
        <pc:sldMkLst>
          <pc:docMk/>
          <pc:sldMk cId="3833958023" sldId="1826"/>
        </pc:sldMkLst>
        <pc:spChg chg="mod">
          <ac:chgData name="Yoel Kortick" userId="167978f5-7f40-4909-85d5-d4149554ad4e" providerId="ADAL" clId="{814C13CD-04ED-441D-91F6-66C61924EC26}" dt="2022-08-25T15:54:26.314" v="2782" actId="313"/>
          <ac:spMkLst>
            <pc:docMk/>
            <pc:sldMk cId="3833958023" sldId="1826"/>
            <ac:spMk id="4" creationId="{2490F34D-A7E2-4EA9-8B1A-78371A1F1CD1}"/>
          </ac:spMkLst>
        </pc:spChg>
        <pc:spChg chg="mod">
          <ac:chgData name="Yoel Kortick" userId="167978f5-7f40-4909-85d5-d4149554ad4e" providerId="ADAL" clId="{814C13CD-04ED-441D-91F6-66C61924EC26}" dt="2022-08-25T15:45:49.332" v="1986" actId="1038"/>
          <ac:spMkLst>
            <pc:docMk/>
            <pc:sldMk cId="3833958023" sldId="1826"/>
            <ac:spMk id="7" creationId="{25444139-925B-D0DB-41AD-6F279534E048}"/>
          </ac:spMkLst>
        </pc:spChg>
        <pc:spChg chg="add">
          <ac:chgData name="Yoel Kortick" userId="167978f5-7f40-4909-85d5-d4149554ad4e" providerId="ADAL" clId="{814C13CD-04ED-441D-91F6-66C61924EC26}" dt="2022-08-25T15:46:01.765" v="1988" actId="11529"/>
          <ac:spMkLst>
            <pc:docMk/>
            <pc:sldMk cId="3833958023" sldId="1826"/>
            <ac:spMk id="8" creationId="{CEE81E12-899F-EDD3-F137-28053BD4297E}"/>
          </ac:spMkLst>
        </pc:spChg>
        <pc:picChg chg="del">
          <ac:chgData name="Yoel Kortick" userId="167978f5-7f40-4909-85d5-d4149554ad4e" providerId="ADAL" clId="{814C13CD-04ED-441D-91F6-66C61924EC26}" dt="2022-08-25T15:45:38.476" v="1970" actId="478"/>
          <ac:picMkLst>
            <pc:docMk/>
            <pc:sldMk cId="3833958023" sldId="1826"/>
            <ac:picMk id="5" creationId="{803EB69B-1953-53CA-9A2C-6056DF57C083}"/>
          </ac:picMkLst>
        </pc:picChg>
        <pc:picChg chg="add mod ord">
          <ac:chgData name="Yoel Kortick" userId="167978f5-7f40-4909-85d5-d4149554ad4e" providerId="ADAL" clId="{814C13CD-04ED-441D-91F6-66C61924EC26}" dt="2022-08-25T15:45:53.940" v="1987" actId="208"/>
          <ac:picMkLst>
            <pc:docMk/>
            <pc:sldMk cId="3833958023" sldId="1826"/>
            <ac:picMk id="6" creationId="{76C2215E-A76A-584C-3EFA-56743278E44D}"/>
          </ac:picMkLst>
        </pc:picChg>
      </pc:sldChg>
      <pc:sldChg chg="addSp delSp modSp add mod">
        <pc:chgData name="Yoel Kortick" userId="167978f5-7f40-4909-85d5-d4149554ad4e" providerId="ADAL" clId="{814C13CD-04ED-441D-91F6-66C61924EC26}" dt="2022-08-25T15:47:43.125" v="2178" actId="313"/>
        <pc:sldMkLst>
          <pc:docMk/>
          <pc:sldMk cId="3245628198" sldId="1827"/>
        </pc:sldMkLst>
        <pc:spChg chg="mod">
          <ac:chgData name="Yoel Kortick" userId="167978f5-7f40-4909-85d5-d4149554ad4e" providerId="ADAL" clId="{814C13CD-04ED-441D-91F6-66C61924EC26}" dt="2022-08-25T15:47:43.125" v="2178" actId="313"/>
          <ac:spMkLst>
            <pc:docMk/>
            <pc:sldMk cId="3245628198" sldId="1827"/>
            <ac:spMk id="4" creationId="{2490F34D-A7E2-4EA9-8B1A-78371A1F1CD1}"/>
          </ac:spMkLst>
        </pc:spChg>
        <pc:spChg chg="del">
          <ac:chgData name="Yoel Kortick" userId="167978f5-7f40-4909-85d5-d4149554ad4e" providerId="ADAL" clId="{814C13CD-04ED-441D-91F6-66C61924EC26}" dt="2022-08-25T15:47:20.543" v="2171" actId="478"/>
          <ac:spMkLst>
            <pc:docMk/>
            <pc:sldMk cId="3245628198" sldId="1827"/>
            <ac:spMk id="7" creationId="{25444139-925B-D0DB-41AD-6F279534E048}"/>
          </ac:spMkLst>
        </pc:spChg>
        <pc:spChg chg="mod">
          <ac:chgData name="Yoel Kortick" userId="167978f5-7f40-4909-85d5-d4149554ad4e" providerId="ADAL" clId="{814C13CD-04ED-441D-91F6-66C61924EC26}" dt="2022-08-25T15:47:34.139" v="2176" actId="1037"/>
          <ac:spMkLst>
            <pc:docMk/>
            <pc:sldMk cId="3245628198" sldId="1827"/>
            <ac:spMk id="8" creationId="{CEE81E12-899F-EDD3-F137-28053BD4297E}"/>
          </ac:spMkLst>
        </pc:spChg>
        <pc:picChg chg="add mod ord">
          <ac:chgData name="Yoel Kortick" userId="167978f5-7f40-4909-85d5-d4149554ad4e" providerId="ADAL" clId="{814C13CD-04ED-441D-91F6-66C61924EC26}" dt="2022-08-25T15:47:34.139" v="2176" actId="1037"/>
          <ac:picMkLst>
            <pc:docMk/>
            <pc:sldMk cId="3245628198" sldId="1827"/>
            <ac:picMk id="5" creationId="{00885721-0CA7-BD14-6A35-1EED0DDEB3E6}"/>
          </ac:picMkLst>
        </pc:picChg>
        <pc:picChg chg="del">
          <ac:chgData name="Yoel Kortick" userId="167978f5-7f40-4909-85d5-d4149554ad4e" providerId="ADAL" clId="{814C13CD-04ED-441D-91F6-66C61924EC26}" dt="2022-08-25T15:46:53.996" v="2165" actId="478"/>
          <ac:picMkLst>
            <pc:docMk/>
            <pc:sldMk cId="3245628198" sldId="1827"/>
            <ac:picMk id="6" creationId="{76C2215E-A76A-584C-3EFA-56743278E44D}"/>
          </ac:picMkLst>
        </pc:picChg>
      </pc:sldChg>
      <pc:sldChg chg="delSp modSp add mod">
        <pc:chgData name="Yoel Kortick" userId="167978f5-7f40-4909-85d5-d4149554ad4e" providerId="ADAL" clId="{814C13CD-04ED-441D-91F6-66C61924EC26}" dt="2022-08-25T15:56:15.007" v="2844"/>
        <pc:sldMkLst>
          <pc:docMk/>
          <pc:sldMk cId="883860666" sldId="1828"/>
        </pc:sldMkLst>
        <pc:spChg chg="mod">
          <ac:chgData name="Yoel Kortick" userId="167978f5-7f40-4909-85d5-d4149554ad4e" providerId="ADAL" clId="{814C13CD-04ED-441D-91F6-66C61924EC26}" dt="2022-08-25T15:56:15.007" v="2844"/>
          <ac:spMkLst>
            <pc:docMk/>
            <pc:sldMk cId="883860666" sldId="1828"/>
            <ac:spMk id="4" creationId="{2490F34D-A7E2-4EA9-8B1A-78371A1F1CD1}"/>
          </ac:spMkLst>
        </pc:spChg>
        <pc:spChg chg="del">
          <ac:chgData name="Yoel Kortick" userId="167978f5-7f40-4909-85d5-d4149554ad4e" providerId="ADAL" clId="{814C13CD-04ED-441D-91F6-66C61924EC26}" dt="2022-08-25T15:53:48.322" v="2775" actId="478"/>
          <ac:spMkLst>
            <pc:docMk/>
            <pc:sldMk cId="883860666" sldId="1828"/>
            <ac:spMk id="8" creationId="{CEE81E12-899F-EDD3-F137-28053BD4297E}"/>
          </ac:spMkLst>
        </pc:spChg>
        <pc:picChg chg="del">
          <ac:chgData name="Yoel Kortick" userId="167978f5-7f40-4909-85d5-d4149554ad4e" providerId="ADAL" clId="{814C13CD-04ED-441D-91F6-66C61924EC26}" dt="2022-08-25T15:51:16.940" v="2618" actId="478"/>
          <ac:picMkLst>
            <pc:docMk/>
            <pc:sldMk cId="883860666" sldId="1828"/>
            <ac:picMk id="5" creationId="{00885721-0CA7-BD14-6A35-1EED0DDEB3E6}"/>
          </ac:picMkLst>
        </pc:picChg>
      </pc:sldChg>
      <pc:sldChg chg="addSp delSp modSp add mod">
        <pc:chgData name="Yoel Kortick" userId="167978f5-7f40-4909-85d5-d4149554ad4e" providerId="ADAL" clId="{814C13CD-04ED-441D-91F6-66C61924EC26}" dt="2022-08-25T16:20:00.261" v="3006" actId="208"/>
        <pc:sldMkLst>
          <pc:docMk/>
          <pc:sldMk cId="3878824186" sldId="1829"/>
        </pc:sldMkLst>
        <pc:spChg chg="mod">
          <ac:chgData name="Yoel Kortick" userId="167978f5-7f40-4909-85d5-d4149554ad4e" providerId="ADAL" clId="{814C13CD-04ED-441D-91F6-66C61924EC26}" dt="2022-08-25T16:08:41.314" v="2934" actId="14100"/>
          <ac:spMkLst>
            <pc:docMk/>
            <pc:sldMk cId="3878824186" sldId="1829"/>
            <ac:spMk id="4" creationId="{2490F34D-A7E2-4EA9-8B1A-78371A1F1CD1}"/>
          </ac:spMkLst>
        </pc:spChg>
        <pc:spChg chg="add mod">
          <ac:chgData name="Yoel Kortick" userId="167978f5-7f40-4909-85d5-d4149554ad4e" providerId="ADAL" clId="{814C13CD-04ED-441D-91F6-66C61924EC26}" dt="2022-08-25T15:57:22.319" v="2917" actId="1036"/>
          <ac:spMkLst>
            <pc:docMk/>
            <pc:sldMk cId="3878824186" sldId="1829"/>
            <ac:spMk id="5" creationId="{DDA15A8A-6546-040A-6846-570D7720F297}"/>
          </ac:spMkLst>
        </pc:spChg>
        <pc:spChg chg="add mod">
          <ac:chgData name="Yoel Kortick" userId="167978f5-7f40-4909-85d5-d4149554ad4e" providerId="ADAL" clId="{814C13CD-04ED-441D-91F6-66C61924EC26}" dt="2022-08-25T16:12:20.634" v="2945" actId="1076"/>
          <ac:spMkLst>
            <pc:docMk/>
            <pc:sldMk cId="3878824186" sldId="1829"/>
            <ac:spMk id="6" creationId="{92DFC491-12FB-8284-DE2A-C8AC3BC01DCE}"/>
          </ac:spMkLst>
        </pc:spChg>
        <pc:spChg chg="add mod">
          <ac:chgData name="Yoel Kortick" userId="167978f5-7f40-4909-85d5-d4149554ad4e" providerId="ADAL" clId="{814C13CD-04ED-441D-91F6-66C61924EC26}" dt="2022-08-25T16:12:36.475" v="2948" actId="1076"/>
          <ac:spMkLst>
            <pc:docMk/>
            <pc:sldMk cId="3878824186" sldId="1829"/>
            <ac:spMk id="7" creationId="{177ECB30-9CB1-0C88-4D06-32D4398562C1}"/>
          </ac:spMkLst>
        </pc:spChg>
        <pc:spChg chg="add del mod">
          <ac:chgData name="Yoel Kortick" userId="167978f5-7f40-4909-85d5-d4149554ad4e" providerId="ADAL" clId="{814C13CD-04ED-441D-91F6-66C61924EC26}" dt="2022-08-25T15:59:32.953" v="2929" actId="478"/>
          <ac:spMkLst>
            <pc:docMk/>
            <pc:sldMk cId="3878824186" sldId="1829"/>
            <ac:spMk id="8" creationId="{211967E9-A513-6A85-D96D-7549B13AB8DE}"/>
          </ac:spMkLst>
        </pc:spChg>
        <pc:spChg chg="add del mod">
          <ac:chgData name="Yoel Kortick" userId="167978f5-7f40-4909-85d5-d4149554ad4e" providerId="ADAL" clId="{814C13CD-04ED-441D-91F6-66C61924EC26}" dt="2022-08-25T15:59:34.254" v="2930" actId="478"/>
          <ac:spMkLst>
            <pc:docMk/>
            <pc:sldMk cId="3878824186" sldId="1829"/>
            <ac:spMk id="9" creationId="{F0D37C8B-6C60-5540-D9D2-12C172AF0C7F}"/>
          </ac:spMkLst>
        </pc:spChg>
        <pc:spChg chg="add del mod">
          <ac:chgData name="Yoel Kortick" userId="167978f5-7f40-4909-85d5-d4149554ad4e" providerId="ADAL" clId="{814C13CD-04ED-441D-91F6-66C61924EC26}" dt="2022-08-25T15:59:31.498" v="2928" actId="478"/>
          <ac:spMkLst>
            <pc:docMk/>
            <pc:sldMk cId="3878824186" sldId="1829"/>
            <ac:spMk id="10" creationId="{755A7B1F-FC4F-7DDE-B954-C0DCA5D81129}"/>
          </ac:spMkLst>
        </pc:spChg>
        <pc:spChg chg="add del mod">
          <ac:chgData name="Yoel Kortick" userId="167978f5-7f40-4909-85d5-d4149554ad4e" providerId="ADAL" clId="{814C13CD-04ED-441D-91F6-66C61924EC26}" dt="2022-08-25T15:59:35.318" v="2931" actId="478"/>
          <ac:spMkLst>
            <pc:docMk/>
            <pc:sldMk cId="3878824186" sldId="1829"/>
            <ac:spMk id="11" creationId="{A07D0FD4-CC22-1F6C-687B-6D09CC43CC4C}"/>
          </ac:spMkLst>
        </pc:spChg>
        <pc:spChg chg="add mod">
          <ac:chgData name="Yoel Kortick" userId="167978f5-7f40-4909-85d5-d4149554ad4e" providerId="ADAL" clId="{814C13CD-04ED-441D-91F6-66C61924EC26}" dt="2022-08-25T16:12:15.389" v="2943" actId="1076"/>
          <ac:spMkLst>
            <pc:docMk/>
            <pc:sldMk cId="3878824186" sldId="1829"/>
            <ac:spMk id="12" creationId="{3CB0B0A4-13CD-0034-726C-2B8579D13193}"/>
          </ac:spMkLst>
        </pc:spChg>
        <pc:picChg chg="add mod ord">
          <ac:chgData name="Yoel Kortick" userId="167978f5-7f40-4909-85d5-d4149554ad4e" providerId="ADAL" clId="{814C13CD-04ED-441D-91F6-66C61924EC26}" dt="2022-08-25T15:58:32.052" v="2923" actId="208"/>
          <ac:picMkLst>
            <pc:docMk/>
            <pc:sldMk cId="3878824186" sldId="1829"/>
            <ac:picMk id="13" creationId="{0CEEE60C-7BAF-1C87-1CCF-79B11BA0E7D5}"/>
          </ac:picMkLst>
        </pc:picChg>
        <pc:picChg chg="add mod">
          <ac:chgData name="Yoel Kortick" userId="167978f5-7f40-4909-85d5-d4149554ad4e" providerId="ADAL" clId="{814C13CD-04ED-441D-91F6-66C61924EC26}" dt="2022-08-25T16:12:23.538" v="2946" actId="1076"/>
          <ac:picMkLst>
            <pc:docMk/>
            <pc:sldMk cId="3878824186" sldId="1829"/>
            <ac:picMk id="15" creationId="{4314B214-2FC1-D0AD-E7BD-0AD604E248B4}"/>
          </ac:picMkLst>
        </pc:picChg>
        <pc:picChg chg="add mod">
          <ac:chgData name="Yoel Kortick" userId="167978f5-7f40-4909-85d5-d4149554ad4e" providerId="ADAL" clId="{814C13CD-04ED-441D-91F6-66C61924EC26}" dt="2022-08-25T16:12:11.990" v="2942" actId="208"/>
          <ac:picMkLst>
            <pc:docMk/>
            <pc:sldMk cId="3878824186" sldId="1829"/>
            <ac:picMk id="17" creationId="{E252F14E-BFB6-8929-898E-804ECFB14E74}"/>
          </ac:picMkLst>
        </pc:picChg>
        <pc:picChg chg="add del mod">
          <ac:chgData name="Yoel Kortick" userId="167978f5-7f40-4909-85d5-d4149554ad4e" providerId="ADAL" clId="{814C13CD-04ED-441D-91F6-66C61924EC26}" dt="2022-08-25T16:19:49.653" v="2951" actId="478"/>
          <ac:picMkLst>
            <pc:docMk/>
            <pc:sldMk cId="3878824186" sldId="1829"/>
            <ac:picMk id="19" creationId="{F7DB7B39-F48D-F91A-E95D-CFA913FF4DDA}"/>
          </ac:picMkLst>
        </pc:picChg>
        <pc:picChg chg="add del">
          <ac:chgData name="Yoel Kortick" userId="167978f5-7f40-4909-85d5-d4149554ad4e" providerId="ADAL" clId="{814C13CD-04ED-441D-91F6-66C61924EC26}" dt="2022-08-25T16:19:38.918" v="2950" actId="22"/>
          <ac:picMkLst>
            <pc:docMk/>
            <pc:sldMk cId="3878824186" sldId="1829"/>
            <ac:picMk id="21" creationId="{C2A26D4E-B0BA-5813-11C9-7F5F9C00BD41}"/>
          </ac:picMkLst>
        </pc:picChg>
        <pc:picChg chg="add mod">
          <ac:chgData name="Yoel Kortick" userId="167978f5-7f40-4909-85d5-d4149554ad4e" providerId="ADAL" clId="{814C13CD-04ED-441D-91F6-66C61924EC26}" dt="2022-08-25T16:20:00.261" v="3006" actId="208"/>
          <ac:picMkLst>
            <pc:docMk/>
            <pc:sldMk cId="3878824186" sldId="1829"/>
            <ac:picMk id="23" creationId="{D4D788EA-4319-3B73-BEF9-BD959AF8C639}"/>
          </ac:picMkLst>
        </pc:picChg>
      </pc:sldChg>
      <pc:sldChg chg="delSp add del mod">
        <pc:chgData name="Yoel Kortick" userId="167978f5-7f40-4909-85d5-d4149554ad4e" providerId="ADAL" clId="{814C13CD-04ED-441D-91F6-66C61924EC26}" dt="2022-08-25T16:20:19.906" v="3009" actId="47"/>
        <pc:sldMkLst>
          <pc:docMk/>
          <pc:sldMk cId="412393449" sldId="1830"/>
        </pc:sldMkLst>
        <pc:spChg chg="del">
          <ac:chgData name="Yoel Kortick" userId="167978f5-7f40-4909-85d5-d4149554ad4e" providerId="ADAL" clId="{814C13CD-04ED-441D-91F6-66C61924EC26}" dt="2022-08-25T16:20:14.194" v="3008" actId="478"/>
          <ac:spMkLst>
            <pc:docMk/>
            <pc:sldMk cId="412393449" sldId="1830"/>
            <ac:spMk id="5" creationId="{DDA15A8A-6546-040A-6846-570D7720F297}"/>
          </ac:spMkLst>
        </pc:spChg>
        <pc:spChg chg="del">
          <ac:chgData name="Yoel Kortick" userId="167978f5-7f40-4909-85d5-d4149554ad4e" providerId="ADAL" clId="{814C13CD-04ED-441D-91F6-66C61924EC26}" dt="2022-08-25T16:20:14.194" v="3008" actId="478"/>
          <ac:spMkLst>
            <pc:docMk/>
            <pc:sldMk cId="412393449" sldId="1830"/>
            <ac:spMk id="6" creationId="{92DFC491-12FB-8284-DE2A-C8AC3BC01DCE}"/>
          </ac:spMkLst>
        </pc:spChg>
        <pc:spChg chg="del">
          <ac:chgData name="Yoel Kortick" userId="167978f5-7f40-4909-85d5-d4149554ad4e" providerId="ADAL" clId="{814C13CD-04ED-441D-91F6-66C61924EC26}" dt="2022-08-25T16:20:14.194" v="3008" actId="478"/>
          <ac:spMkLst>
            <pc:docMk/>
            <pc:sldMk cId="412393449" sldId="1830"/>
            <ac:spMk id="7" creationId="{177ECB30-9CB1-0C88-4D06-32D4398562C1}"/>
          </ac:spMkLst>
        </pc:spChg>
        <pc:spChg chg="del">
          <ac:chgData name="Yoel Kortick" userId="167978f5-7f40-4909-85d5-d4149554ad4e" providerId="ADAL" clId="{814C13CD-04ED-441D-91F6-66C61924EC26}" dt="2022-08-25T16:20:14.194" v="3008" actId="478"/>
          <ac:spMkLst>
            <pc:docMk/>
            <pc:sldMk cId="412393449" sldId="1830"/>
            <ac:spMk id="12" creationId="{3CB0B0A4-13CD-0034-726C-2B8579D13193}"/>
          </ac:spMkLst>
        </pc:spChg>
        <pc:picChg chg="del">
          <ac:chgData name="Yoel Kortick" userId="167978f5-7f40-4909-85d5-d4149554ad4e" providerId="ADAL" clId="{814C13CD-04ED-441D-91F6-66C61924EC26}" dt="2022-08-25T16:20:14.194" v="3008" actId="478"/>
          <ac:picMkLst>
            <pc:docMk/>
            <pc:sldMk cId="412393449" sldId="1830"/>
            <ac:picMk id="13" creationId="{0CEEE60C-7BAF-1C87-1CCF-79B11BA0E7D5}"/>
          </ac:picMkLst>
        </pc:picChg>
        <pc:picChg chg="del">
          <ac:chgData name="Yoel Kortick" userId="167978f5-7f40-4909-85d5-d4149554ad4e" providerId="ADAL" clId="{814C13CD-04ED-441D-91F6-66C61924EC26}" dt="2022-08-25T16:20:14.194" v="3008" actId="478"/>
          <ac:picMkLst>
            <pc:docMk/>
            <pc:sldMk cId="412393449" sldId="1830"/>
            <ac:picMk id="15" creationId="{4314B214-2FC1-D0AD-E7BD-0AD604E248B4}"/>
          </ac:picMkLst>
        </pc:picChg>
        <pc:picChg chg="del">
          <ac:chgData name="Yoel Kortick" userId="167978f5-7f40-4909-85d5-d4149554ad4e" providerId="ADAL" clId="{814C13CD-04ED-441D-91F6-66C61924EC26}" dt="2022-08-25T16:20:14.194" v="3008" actId="478"/>
          <ac:picMkLst>
            <pc:docMk/>
            <pc:sldMk cId="412393449" sldId="1830"/>
            <ac:picMk id="17" creationId="{E252F14E-BFB6-8929-898E-804ECFB14E74}"/>
          </ac:picMkLst>
        </pc:picChg>
      </pc:sldChg>
    </pc:docChg>
  </pc:docChgLst>
  <pc:docChgLst>
    <pc:chgData name="Yoel Kortick" userId="167978f5-7f40-4909-85d5-d4149554ad4e" providerId="ADAL" clId="{5FA0E3C2-29D6-4789-842C-A3B41DA32F6B}"/>
    <pc:docChg chg="undo redo custSel addSld delSld modSld">
      <pc:chgData name="Yoel Kortick" userId="167978f5-7f40-4909-85d5-d4149554ad4e" providerId="ADAL" clId="{5FA0E3C2-29D6-4789-842C-A3B41DA32F6B}" dt="2022-12-13T13:11:04.834" v="2924"/>
      <pc:docMkLst>
        <pc:docMk/>
      </pc:docMkLst>
      <pc:sldChg chg="modSp mod">
        <pc:chgData name="Yoel Kortick" userId="167978f5-7f40-4909-85d5-d4149554ad4e" providerId="ADAL" clId="{5FA0E3C2-29D6-4789-842C-A3B41DA32F6B}" dt="2022-12-13T05:21:12.381" v="21" actId="108"/>
        <pc:sldMkLst>
          <pc:docMk/>
          <pc:sldMk cId="3267142644" sldId="1724"/>
        </pc:sldMkLst>
        <pc:spChg chg="mod">
          <ac:chgData name="Yoel Kortick" userId="167978f5-7f40-4909-85d5-d4149554ad4e" providerId="ADAL" clId="{5FA0E3C2-29D6-4789-842C-A3B41DA32F6B}" dt="2022-12-13T05:21:12.381" v="21" actId="108"/>
          <ac:spMkLst>
            <pc:docMk/>
            <pc:sldMk cId="3267142644" sldId="1724"/>
            <ac:spMk id="63" creationId="{2818E309-CE24-45E0-8F37-EFD6121F7540}"/>
          </ac:spMkLst>
        </pc:spChg>
      </pc:sldChg>
      <pc:sldChg chg="del">
        <pc:chgData name="Yoel Kortick" userId="167978f5-7f40-4909-85d5-d4149554ad4e" providerId="ADAL" clId="{5FA0E3C2-29D6-4789-842C-A3B41DA32F6B}" dt="2022-12-13T13:01:54.405" v="2724" actId="47"/>
        <pc:sldMkLst>
          <pc:docMk/>
          <pc:sldMk cId="4244844282" sldId="1769"/>
        </pc:sldMkLst>
      </pc:sldChg>
      <pc:sldChg chg="modSp mod">
        <pc:chgData name="Yoel Kortick" userId="167978f5-7f40-4909-85d5-d4149554ad4e" providerId="ADAL" clId="{5FA0E3C2-29D6-4789-842C-A3B41DA32F6B}" dt="2022-12-13T05:19:25.604" v="9" actId="1036"/>
        <pc:sldMkLst>
          <pc:docMk/>
          <pc:sldMk cId="1404067891" sldId="1782"/>
        </pc:sldMkLst>
        <pc:spChg chg="mod">
          <ac:chgData name="Yoel Kortick" userId="167978f5-7f40-4909-85d5-d4149554ad4e" providerId="ADAL" clId="{5FA0E3C2-29D6-4789-842C-A3B41DA32F6B}" dt="2022-12-13T05:19:25.604" v="9" actId="1036"/>
          <ac:spMkLst>
            <pc:docMk/>
            <pc:sldMk cId="1404067891" sldId="1782"/>
            <ac:spMk id="4" creationId="{A02F1239-CFFA-4E95-8A0B-536CBE397E4E}"/>
          </ac:spMkLst>
        </pc:spChg>
        <pc:spChg chg="mod">
          <ac:chgData name="Yoel Kortick" userId="167978f5-7f40-4909-85d5-d4149554ad4e" providerId="ADAL" clId="{5FA0E3C2-29D6-4789-842C-A3B41DA32F6B}" dt="2022-12-13T05:19:20.131" v="6" actId="1036"/>
          <ac:spMkLst>
            <pc:docMk/>
            <pc:sldMk cId="1404067891" sldId="1782"/>
            <ac:spMk id="5" creationId="{05B9EF0F-357D-4D15-AC2B-6565A19E4058}"/>
          </ac:spMkLst>
        </pc:spChg>
      </pc:sldChg>
      <pc:sldChg chg="del">
        <pc:chgData name="Yoel Kortick" userId="167978f5-7f40-4909-85d5-d4149554ad4e" providerId="ADAL" clId="{5FA0E3C2-29D6-4789-842C-A3B41DA32F6B}" dt="2022-12-13T13:01:54.405" v="2724" actId="47"/>
        <pc:sldMkLst>
          <pc:docMk/>
          <pc:sldMk cId="3597810646" sldId="1787"/>
        </pc:sldMkLst>
      </pc:sldChg>
      <pc:sldChg chg="modSp mod">
        <pc:chgData name="Yoel Kortick" userId="167978f5-7f40-4909-85d5-d4149554ad4e" providerId="ADAL" clId="{5FA0E3C2-29D6-4789-842C-A3B41DA32F6B}" dt="2022-12-13T05:21:52.676" v="24"/>
        <pc:sldMkLst>
          <pc:docMk/>
          <pc:sldMk cId="1773716853" sldId="1788"/>
        </pc:sldMkLst>
        <pc:spChg chg="mod">
          <ac:chgData name="Yoel Kortick" userId="167978f5-7f40-4909-85d5-d4149554ad4e" providerId="ADAL" clId="{5FA0E3C2-29D6-4789-842C-A3B41DA32F6B}" dt="2022-12-13T05:21:52.676" v="24"/>
          <ac:spMkLst>
            <pc:docMk/>
            <pc:sldMk cId="1773716853" sldId="1788"/>
            <ac:spMk id="4" creationId="{2490F34D-A7E2-4EA9-8B1A-78371A1F1CD1}"/>
          </ac:spMkLst>
        </pc:spChg>
      </pc:sldChg>
      <pc:sldChg chg="modSp">
        <pc:chgData name="Yoel Kortick" userId="167978f5-7f40-4909-85d5-d4149554ad4e" providerId="ADAL" clId="{5FA0E3C2-29D6-4789-842C-A3B41DA32F6B}" dt="2022-12-13T10:27:13.173" v="669"/>
        <pc:sldMkLst>
          <pc:docMk/>
          <pc:sldMk cId="2299300669" sldId="1789"/>
        </pc:sldMkLst>
        <pc:spChg chg="mod">
          <ac:chgData name="Yoel Kortick" userId="167978f5-7f40-4909-85d5-d4149554ad4e" providerId="ADAL" clId="{5FA0E3C2-29D6-4789-842C-A3B41DA32F6B}" dt="2022-12-13T10:27:13.173" v="669"/>
          <ac:spMkLst>
            <pc:docMk/>
            <pc:sldMk cId="2299300669" sldId="1789"/>
            <ac:spMk id="3" creationId="{440E2C51-CB70-4EE1-8E6B-DADCB74DEC44}"/>
          </ac:spMkLst>
        </pc:spChg>
      </pc:sldChg>
      <pc:sldChg chg="addSp delSp modSp mod">
        <pc:chgData name="Yoel Kortick" userId="167978f5-7f40-4909-85d5-d4149554ad4e" providerId="ADAL" clId="{5FA0E3C2-29D6-4789-842C-A3B41DA32F6B}" dt="2022-12-13T10:32:55.233" v="765" actId="208"/>
        <pc:sldMkLst>
          <pc:docMk/>
          <pc:sldMk cId="2199008894" sldId="1790"/>
        </pc:sldMkLst>
        <pc:spChg chg="mod">
          <ac:chgData name="Yoel Kortick" userId="167978f5-7f40-4909-85d5-d4149554ad4e" providerId="ADAL" clId="{5FA0E3C2-29D6-4789-842C-A3B41DA32F6B}" dt="2022-12-13T10:27:13.173" v="669"/>
          <ac:spMkLst>
            <pc:docMk/>
            <pc:sldMk cId="2199008894" sldId="1790"/>
            <ac:spMk id="3" creationId="{4FC18B40-6547-41EC-8A0E-1C8F40E0A42F}"/>
          </ac:spMkLst>
        </pc:spChg>
        <pc:spChg chg="mod">
          <ac:chgData name="Yoel Kortick" userId="167978f5-7f40-4909-85d5-d4149554ad4e" providerId="ADAL" clId="{5FA0E3C2-29D6-4789-842C-A3B41DA32F6B}" dt="2022-12-13T10:31:32.357" v="734"/>
          <ac:spMkLst>
            <pc:docMk/>
            <pc:sldMk cId="2199008894" sldId="1790"/>
            <ac:spMk id="4" creationId="{2490F34D-A7E2-4EA9-8B1A-78371A1F1CD1}"/>
          </ac:spMkLst>
        </pc:spChg>
        <pc:spChg chg="del">
          <ac:chgData name="Yoel Kortick" userId="167978f5-7f40-4909-85d5-d4149554ad4e" providerId="ADAL" clId="{5FA0E3C2-29D6-4789-842C-A3B41DA32F6B}" dt="2022-12-13T10:31:50.877" v="736" actId="478"/>
          <ac:spMkLst>
            <pc:docMk/>
            <pc:sldMk cId="2199008894" sldId="1790"/>
            <ac:spMk id="6" creationId="{7518D0BB-7A60-B269-1742-88CF287618B7}"/>
          </ac:spMkLst>
        </pc:spChg>
        <pc:spChg chg="mod">
          <ac:chgData name="Yoel Kortick" userId="167978f5-7f40-4909-85d5-d4149554ad4e" providerId="ADAL" clId="{5FA0E3C2-29D6-4789-842C-A3B41DA32F6B}" dt="2022-12-13T10:32:34.374" v="743" actId="14100"/>
          <ac:spMkLst>
            <pc:docMk/>
            <pc:sldMk cId="2199008894" sldId="1790"/>
            <ac:spMk id="9" creationId="{0BFFD810-1CA9-312E-3C76-49143EC4C0A5}"/>
          </ac:spMkLst>
        </pc:spChg>
        <pc:spChg chg="add mod">
          <ac:chgData name="Yoel Kortick" userId="167978f5-7f40-4909-85d5-d4149554ad4e" providerId="ADAL" clId="{5FA0E3C2-29D6-4789-842C-A3B41DA32F6B}" dt="2022-12-13T10:32:51.832" v="764" actId="14100"/>
          <ac:spMkLst>
            <pc:docMk/>
            <pc:sldMk cId="2199008894" sldId="1790"/>
            <ac:spMk id="10" creationId="{09C98DA9-FC46-276B-CB4E-D64537465388}"/>
          </ac:spMkLst>
        </pc:spChg>
        <pc:picChg chg="del">
          <ac:chgData name="Yoel Kortick" userId="167978f5-7f40-4909-85d5-d4149554ad4e" providerId="ADAL" clId="{5FA0E3C2-29D6-4789-842C-A3B41DA32F6B}" dt="2022-12-13T10:31:50.877" v="736" actId="478"/>
          <ac:picMkLst>
            <pc:docMk/>
            <pc:sldMk cId="2199008894" sldId="1790"/>
            <ac:picMk id="5" creationId="{2B96FCCE-34FD-5988-93DE-A5CA491E24F5}"/>
          </ac:picMkLst>
        </pc:picChg>
        <pc:picChg chg="add mod ord">
          <ac:chgData name="Yoel Kortick" userId="167978f5-7f40-4909-85d5-d4149554ad4e" providerId="ADAL" clId="{5FA0E3C2-29D6-4789-842C-A3B41DA32F6B}" dt="2022-12-13T10:32:55.233" v="765" actId="208"/>
          <ac:picMkLst>
            <pc:docMk/>
            <pc:sldMk cId="2199008894" sldId="1790"/>
            <ac:picMk id="7" creationId="{440D1C91-AF39-655E-5670-43AB09FB0223}"/>
          </ac:picMkLst>
        </pc:picChg>
        <pc:picChg chg="del">
          <ac:chgData name="Yoel Kortick" userId="167978f5-7f40-4909-85d5-d4149554ad4e" providerId="ADAL" clId="{5FA0E3C2-29D6-4789-842C-A3B41DA32F6B}" dt="2022-12-13T10:31:50.877" v="736" actId="478"/>
          <ac:picMkLst>
            <pc:docMk/>
            <pc:sldMk cId="2199008894" sldId="1790"/>
            <ac:picMk id="8" creationId="{E80C2A1A-7C15-5999-4378-B13C59017BAC}"/>
          </ac:picMkLst>
        </pc:picChg>
      </pc:sldChg>
      <pc:sldChg chg="modSp mod">
        <pc:chgData name="Yoel Kortick" userId="167978f5-7f40-4909-85d5-d4149554ad4e" providerId="ADAL" clId="{5FA0E3C2-29D6-4789-842C-A3B41DA32F6B}" dt="2022-12-13T13:11:04.834" v="2924"/>
        <pc:sldMkLst>
          <pc:docMk/>
          <pc:sldMk cId="3753056614" sldId="1791"/>
        </pc:sldMkLst>
        <pc:spChg chg="mod">
          <ac:chgData name="Yoel Kortick" userId="167978f5-7f40-4909-85d5-d4149554ad4e" providerId="ADAL" clId="{5FA0E3C2-29D6-4789-842C-A3B41DA32F6B}" dt="2022-12-13T13:11:04.834" v="2924"/>
          <ac:spMkLst>
            <pc:docMk/>
            <pc:sldMk cId="3753056614" sldId="1791"/>
            <ac:spMk id="4" creationId="{2490F34D-A7E2-4EA9-8B1A-78371A1F1CD1}"/>
          </ac:spMkLst>
        </pc:spChg>
      </pc:sldChg>
      <pc:sldChg chg="modSp mod">
        <pc:chgData name="Yoel Kortick" userId="167978f5-7f40-4909-85d5-d4149554ad4e" providerId="ADAL" clId="{5FA0E3C2-29D6-4789-842C-A3B41DA32F6B}" dt="2022-12-13T10:19:05.021" v="594"/>
        <pc:sldMkLst>
          <pc:docMk/>
          <pc:sldMk cId="1078410933" sldId="1792"/>
        </pc:sldMkLst>
        <pc:spChg chg="mod">
          <ac:chgData name="Yoel Kortick" userId="167978f5-7f40-4909-85d5-d4149554ad4e" providerId="ADAL" clId="{5FA0E3C2-29D6-4789-842C-A3B41DA32F6B}" dt="2022-12-13T10:19:05.021" v="594"/>
          <ac:spMkLst>
            <pc:docMk/>
            <pc:sldMk cId="1078410933" sldId="1792"/>
            <ac:spMk id="3" creationId="{440E2C51-CB70-4EE1-8E6B-DADCB74DEC44}"/>
          </ac:spMkLst>
        </pc:spChg>
      </pc:sldChg>
      <pc:sldChg chg="modSp mod">
        <pc:chgData name="Yoel Kortick" userId="167978f5-7f40-4909-85d5-d4149554ad4e" providerId="ADAL" clId="{5FA0E3C2-29D6-4789-842C-A3B41DA32F6B}" dt="2022-12-13T13:11:04.834" v="2924"/>
        <pc:sldMkLst>
          <pc:docMk/>
          <pc:sldMk cId="4132155335" sldId="1793"/>
        </pc:sldMkLst>
        <pc:spChg chg="mod">
          <ac:chgData name="Yoel Kortick" userId="167978f5-7f40-4909-85d5-d4149554ad4e" providerId="ADAL" clId="{5FA0E3C2-29D6-4789-842C-A3B41DA32F6B}" dt="2022-12-13T10:19:05.021" v="594"/>
          <ac:spMkLst>
            <pc:docMk/>
            <pc:sldMk cId="4132155335" sldId="1793"/>
            <ac:spMk id="3" creationId="{4FC18B40-6547-41EC-8A0E-1C8F40E0A42F}"/>
          </ac:spMkLst>
        </pc:spChg>
        <pc:spChg chg="mod">
          <ac:chgData name="Yoel Kortick" userId="167978f5-7f40-4909-85d5-d4149554ad4e" providerId="ADAL" clId="{5FA0E3C2-29D6-4789-842C-A3B41DA32F6B}" dt="2022-12-13T13:11:04.834" v="2924"/>
          <ac:spMkLst>
            <pc:docMk/>
            <pc:sldMk cId="4132155335" sldId="1793"/>
            <ac:spMk id="4" creationId="{2490F34D-A7E2-4EA9-8B1A-78371A1F1CD1}"/>
          </ac:spMkLst>
        </pc:spChg>
      </pc:sldChg>
      <pc:sldChg chg="modSp del">
        <pc:chgData name="Yoel Kortick" userId="167978f5-7f40-4909-85d5-d4149554ad4e" providerId="ADAL" clId="{5FA0E3C2-29D6-4789-842C-A3B41DA32F6B}" dt="2022-12-13T10:22:48.743" v="604" actId="47"/>
        <pc:sldMkLst>
          <pc:docMk/>
          <pc:sldMk cId="562044608" sldId="1794"/>
        </pc:sldMkLst>
        <pc:spChg chg="mod">
          <ac:chgData name="Yoel Kortick" userId="167978f5-7f40-4909-85d5-d4149554ad4e" providerId="ADAL" clId="{5FA0E3C2-29D6-4789-842C-A3B41DA32F6B}" dt="2022-12-13T10:19:05.021" v="594"/>
          <ac:spMkLst>
            <pc:docMk/>
            <pc:sldMk cId="562044608" sldId="1794"/>
            <ac:spMk id="3" creationId="{4FC18B40-6547-41EC-8A0E-1C8F40E0A42F}"/>
          </ac:spMkLst>
        </pc:spChg>
      </pc:sldChg>
      <pc:sldChg chg="addSp delSp modSp mod">
        <pc:chgData name="Yoel Kortick" userId="167978f5-7f40-4909-85d5-d4149554ad4e" providerId="ADAL" clId="{5FA0E3C2-29D6-4789-842C-A3B41DA32F6B}" dt="2022-12-13T13:11:04.834" v="2924"/>
        <pc:sldMkLst>
          <pc:docMk/>
          <pc:sldMk cId="1022672352" sldId="1795"/>
        </pc:sldMkLst>
        <pc:spChg chg="mod">
          <ac:chgData name="Yoel Kortick" userId="167978f5-7f40-4909-85d5-d4149554ad4e" providerId="ADAL" clId="{5FA0E3C2-29D6-4789-842C-A3B41DA32F6B}" dt="2022-12-13T10:19:05.021" v="594"/>
          <ac:spMkLst>
            <pc:docMk/>
            <pc:sldMk cId="1022672352" sldId="1795"/>
            <ac:spMk id="3" creationId="{4FC18B40-6547-41EC-8A0E-1C8F40E0A42F}"/>
          </ac:spMkLst>
        </pc:spChg>
        <pc:spChg chg="mod">
          <ac:chgData name="Yoel Kortick" userId="167978f5-7f40-4909-85d5-d4149554ad4e" providerId="ADAL" clId="{5FA0E3C2-29D6-4789-842C-A3B41DA32F6B}" dt="2022-12-13T13:11:04.834" v="2924"/>
          <ac:spMkLst>
            <pc:docMk/>
            <pc:sldMk cId="1022672352" sldId="1795"/>
            <ac:spMk id="4" creationId="{2490F34D-A7E2-4EA9-8B1A-78371A1F1CD1}"/>
          </ac:spMkLst>
        </pc:spChg>
        <pc:spChg chg="del">
          <ac:chgData name="Yoel Kortick" userId="167978f5-7f40-4909-85d5-d4149554ad4e" providerId="ADAL" clId="{5FA0E3C2-29D6-4789-842C-A3B41DA32F6B}" dt="2022-12-13T10:25:00.680" v="622" actId="478"/>
          <ac:spMkLst>
            <pc:docMk/>
            <pc:sldMk cId="1022672352" sldId="1795"/>
            <ac:spMk id="6" creationId="{AA69EF14-6EA8-54A2-217D-35B6B4ED381A}"/>
          </ac:spMkLst>
        </pc:spChg>
        <pc:picChg chg="del">
          <ac:chgData name="Yoel Kortick" userId="167978f5-7f40-4909-85d5-d4149554ad4e" providerId="ADAL" clId="{5FA0E3C2-29D6-4789-842C-A3B41DA32F6B}" dt="2022-12-13T10:23:07.194" v="616" actId="478"/>
          <ac:picMkLst>
            <pc:docMk/>
            <pc:sldMk cId="1022672352" sldId="1795"/>
            <ac:picMk id="5" creationId="{1734EE99-4F1F-0FD9-4FCF-3BD5D17AA99B}"/>
          </ac:picMkLst>
        </pc:picChg>
        <pc:picChg chg="add mod ord">
          <ac:chgData name="Yoel Kortick" userId="167978f5-7f40-4909-85d5-d4149554ad4e" providerId="ADAL" clId="{5FA0E3C2-29D6-4789-842C-A3B41DA32F6B}" dt="2022-12-13T10:24:57.790" v="621" actId="208"/>
          <ac:picMkLst>
            <pc:docMk/>
            <pc:sldMk cId="1022672352" sldId="1795"/>
            <ac:picMk id="7" creationId="{E374D9A1-E24B-0DB7-76C6-B77826D130E1}"/>
          </ac:picMkLst>
        </pc:picChg>
      </pc:sldChg>
      <pc:sldChg chg="addSp delSp modSp mod">
        <pc:chgData name="Yoel Kortick" userId="167978f5-7f40-4909-85d5-d4149554ad4e" providerId="ADAL" clId="{5FA0E3C2-29D6-4789-842C-A3B41DA32F6B}" dt="2022-12-13T10:26:13.436" v="660" actId="1035"/>
        <pc:sldMkLst>
          <pc:docMk/>
          <pc:sldMk cId="3228880565" sldId="1796"/>
        </pc:sldMkLst>
        <pc:spChg chg="del">
          <ac:chgData name="Yoel Kortick" userId="167978f5-7f40-4909-85d5-d4149554ad4e" providerId="ADAL" clId="{5FA0E3C2-29D6-4789-842C-A3B41DA32F6B}" dt="2022-12-13T10:25:28.070" v="623" actId="478"/>
          <ac:spMkLst>
            <pc:docMk/>
            <pc:sldMk cId="3228880565" sldId="1796"/>
            <ac:spMk id="2" creationId="{FF4EEEDE-3005-3DE3-799A-F927D07AA051}"/>
          </ac:spMkLst>
        </pc:spChg>
        <pc:spChg chg="mod">
          <ac:chgData name="Yoel Kortick" userId="167978f5-7f40-4909-85d5-d4149554ad4e" providerId="ADAL" clId="{5FA0E3C2-29D6-4789-842C-A3B41DA32F6B}" dt="2022-12-13T10:19:05.021" v="594"/>
          <ac:spMkLst>
            <pc:docMk/>
            <pc:sldMk cId="3228880565" sldId="1796"/>
            <ac:spMk id="3" creationId="{4FC18B40-6547-41EC-8A0E-1C8F40E0A42F}"/>
          </ac:spMkLst>
        </pc:spChg>
        <pc:spChg chg="mod">
          <ac:chgData name="Yoel Kortick" userId="167978f5-7f40-4909-85d5-d4149554ad4e" providerId="ADAL" clId="{5FA0E3C2-29D6-4789-842C-A3B41DA32F6B}" dt="2022-12-13T10:25:30.875" v="624"/>
          <ac:spMkLst>
            <pc:docMk/>
            <pc:sldMk cId="3228880565" sldId="1796"/>
            <ac:spMk id="4" creationId="{2490F34D-A7E2-4EA9-8B1A-78371A1F1CD1}"/>
          </ac:spMkLst>
        </pc:spChg>
        <pc:spChg chg="del">
          <ac:chgData name="Yoel Kortick" userId="167978f5-7f40-4909-85d5-d4149554ad4e" providerId="ADAL" clId="{5FA0E3C2-29D6-4789-842C-A3B41DA32F6B}" dt="2022-12-13T10:25:28.070" v="623" actId="478"/>
          <ac:spMkLst>
            <pc:docMk/>
            <pc:sldMk cId="3228880565" sldId="1796"/>
            <ac:spMk id="7" creationId="{A0AA2DEA-75FF-B35F-C2A8-73BE2294F514}"/>
          </ac:spMkLst>
        </pc:spChg>
        <pc:spChg chg="del">
          <ac:chgData name="Yoel Kortick" userId="167978f5-7f40-4909-85d5-d4149554ad4e" providerId="ADAL" clId="{5FA0E3C2-29D6-4789-842C-A3B41DA32F6B}" dt="2022-12-13T10:25:28.070" v="623" actId="478"/>
          <ac:spMkLst>
            <pc:docMk/>
            <pc:sldMk cId="3228880565" sldId="1796"/>
            <ac:spMk id="8" creationId="{57AD54A8-A1E2-8E81-CA13-C38837E20E26}"/>
          </ac:spMkLst>
        </pc:spChg>
        <pc:spChg chg="del">
          <ac:chgData name="Yoel Kortick" userId="167978f5-7f40-4909-85d5-d4149554ad4e" providerId="ADAL" clId="{5FA0E3C2-29D6-4789-842C-A3B41DA32F6B}" dt="2022-12-13T10:25:28.070" v="623" actId="478"/>
          <ac:spMkLst>
            <pc:docMk/>
            <pc:sldMk cId="3228880565" sldId="1796"/>
            <ac:spMk id="9" creationId="{B5EF7D99-B5B8-5866-6F10-D063B8FA2C5F}"/>
          </ac:spMkLst>
        </pc:spChg>
        <pc:spChg chg="add mod">
          <ac:chgData name="Yoel Kortick" userId="167978f5-7f40-4909-85d5-d4149554ad4e" providerId="ADAL" clId="{5FA0E3C2-29D6-4789-842C-A3B41DA32F6B}" dt="2022-12-13T10:26:13.436" v="660" actId="1035"/>
          <ac:spMkLst>
            <pc:docMk/>
            <pc:sldMk cId="3228880565" sldId="1796"/>
            <ac:spMk id="12" creationId="{5EED1801-8E37-34CB-7726-E7F78B8ADDC1}"/>
          </ac:spMkLst>
        </pc:spChg>
        <pc:picChg chg="add mod">
          <ac:chgData name="Yoel Kortick" userId="167978f5-7f40-4909-85d5-d4149554ad4e" providerId="ADAL" clId="{5FA0E3C2-29D6-4789-842C-A3B41DA32F6B}" dt="2022-12-13T10:26:00.562" v="629" actId="208"/>
          <ac:picMkLst>
            <pc:docMk/>
            <pc:sldMk cId="3228880565" sldId="1796"/>
            <ac:picMk id="11" creationId="{7062EE4F-BAD0-88AF-5583-DA1625E26C2B}"/>
          </ac:picMkLst>
        </pc:picChg>
        <pc:cxnChg chg="del">
          <ac:chgData name="Yoel Kortick" userId="167978f5-7f40-4909-85d5-d4149554ad4e" providerId="ADAL" clId="{5FA0E3C2-29D6-4789-842C-A3B41DA32F6B}" dt="2022-12-13T10:25:28.070" v="623" actId="478"/>
          <ac:cxnSpMkLst>
            <pc:docMk/>
            <pc:sldMk cId="3228880565" sldId="1796"/>
            <ac:cxnSpMk id="6" creationId="{39982EFA-CCE9-51A2-7B82-1C98FA6B3B2E}"/>
          </ac:cxnSpMkLst>
        </pc:cxnChg>
        <pc:cxnChg chg="del">
          <ac:chgData name="Yoel Kortick" userId="167978f5-7f40-4909-85d5-d4149554ad4e" providerId="ADAL" clId="{5FA0E3C2-29D6-4789-842C-A3B41DA32F6B}" dt="2022-12-13T10:25:28.070" v="623" actId="478"/>
          <ac:cxnSpMkLst>
            <pc:docMk/>
            <pc:sldMk cId="3228880565" sldId="1796"/>
            <ac:cxnSpMk id="10" creationId="{068A38DC-0A9C-8FAA-5809-7AD74EE186B9}"/>
          </ac:cxnSpMkLst>
        </pc:cxnChg>
        <pc:cxnChg chg="add mod">
          <ac:chgData name="Yoel Kortick" userId="167978f5-7f40-4909-85d5-d4149554ad4e" providerId="ADAL" clId="{5FA0E3C2-29D6-4789-842C-A3B41DA32F6B}" dt="2022-12-13T10:26:13.436" v="660" actId="1035"/>
          <ac:cxnSpMkLst>
            <pc:docMk/>
            <pc:sldMk cId="3228880565" sldId="1796"/>
            <ac:cxnSpMk id="13" creationId="{87955801-949B-7F18-C533-513DF53AA537}"/>
          </ac:cxnSpMkLst>
        </pc:cxnChg>
      </pc:sldChg>
      <pc:sldChg chg="modSp del">
        <pc:chgData name="Yoel Kortick" userId="167978f5-7f40-4909-85d5-d4149554ad4e" providerId="ADAL" clId="{5FA0E3C2-29D6-4789-842C-A3B41DA32F6B}" dt="2022-12-13T10:26:51.013" v="661" actId="47"/>
        <pc:sldMkLst>
          <pc:docMk/>
          <pc:sldMk cId="995561884" sldId="1797"/>
        </pc:sldMkLst>
        <pc:spChg chg="mod">
          <ac:chgData name="Yoel Kortick" userId="167978f5-7f40-4909-85d5-d4149554ad4e" providerId="ADAL" clId="{5FA0E3C2-29D6-4789-842C-A3B41DA32F6B}" dt="2022-12-13T10:19:05.021" v="594"/>
          <ac:spMkLst>
            <pc:docMk/>
            <pc:sldMk cId="995561884" sldId="1797"/>
            <ac:spMk id="3" creationId="{4FC18B40-6547-41EC-8A0E-1C8F40E0A42F}"/>
          </ac:spMkLst>
        </pc:spChg>
      </pc:sldChg>
      <pc:sldChg chg="modSp del">
        <pc:chgData name="Yoel Kortick" userId="167978f5-7f40-4909-85d5-d4149554ad4e" providerId="ADAL" clId="{5FA0E3C2-29D6-4789-842C-A3B41DA32F6B}" dt="2022-12-13T10:26:54.936" v="662" actId="47"/>
        <pc:sldMkLst>
          <pc:docMk/>
          <pc:sldMk cId="69706687" sldId="1798"/>
        </pc:sldMkLst>
        <pc:spChg chg="mod">
          <ac:chgData name="Yoel Kortick" userId="167978f5-7f40-4909-85d5-d4149554ad4e" providerId="ADAL" clId="{5FA0E3C2-29D6-4789-842C-A3B41DA32F6B}" dt="2022-12-13T10:19:05.021" v="594"/>
          <ac:spMkLst>
            <pc:docMk/>
            <pc:sldMk cId="69706687" sldId="1798"/>
            <ac:spMk id="3" creationId="{4FC18B40-6547-41EC-8A0E-1C8F40E0A42F}"/>
          </ac:spMkLst>
        </pc:spChg>
      </pc:sldChg>
      <pc:sldChg chg="modSp del">
        <pc:chgData name="Yoel Kortick" userId="167978f5-7f40-4909-85d5-d4149554ad4e" providerId="ADAL" clId="{5FA0E3C2-29D6-4789-842C-A3B41DA32F6B}" dt="2022-12-13T10:26:56.662" v="663" actId="47"/>
        <pc:sldMkLst>
          <pc:docMk/>
          <pc:sldMk cId="4030600031" sldId="1799"/>
        </pc:sldMkLst>
        <pc:spChg chg="mod">
          <ac:chgData name="Yoel Kortick" userId="167978f5-7f40-4909-85d5-d4149554ad4e" providerId="ADAL" clId="{5FA0E3C2-29D6-4789-842C-A3B41DA32F6B}" dt="2022-12-13T10:19:05.021" v="594"/>
          <ac:spMkLst>
            <pc:docMk/>
            <pc:sldMk cId="4030600031" sldId="1799"/>
            <ac:spMk id="3" creationId="{4FC18B40-6547-41EC-8A0E-1C8F40E0A42F}"/>
          </ac:spMkLst>
        </pc:spChg>
      </pc:sldChg>
      <pc:sldChg chg="modSp del">
        <pc:chgData name="Yoel Kortick" userId="167978f5-7f40-4909-85d5-d4149554ad4e" providerId="ADAL" clId="{5FA0E3C2-29D6-4789-842C-A3B41DA32F6B}" dt="2022-12-13T10:26:57.279" v="664" actId="47"/>
        <pc:sldMkLst>
          <pc:docMk/>
          <pc:sldMk cId="794948204" sldId="1800"/>
        </pc:sldMkLst>
        <pc:spChg chg="mod">
          <ac:chgData name="Yoel Kortick" userId="167978f5-7f40-4909-85d5-d4149554ad4e" providerId="ADAL" clId="{5FA0E3C2-29D6-4789-842C-A3B41DA32F6B}" dt="2022-12-13T10:19:05.021" v="594"/>
          <ac:spMkLst>
            <pc:docMk/>
            <pc:sldMk cId="794948204" sldId="1800"/>
            <ac:spMk id="3" creationId="{4FC18B40-6547-41EC-8A0E-1C8F40E0A42F}"/>
          </ac:spMkLst>
        </pc:spChg>
      </pc:sldChg>
      <pc:sldChg chg="modSp del">
        <pc:chgData name="Yoel Kortick" userId="167978f5-7f40-4909-85d5-d4149554ad4e" providerId="ADAL" clId="{5FA0E3C2-29D6-4789-842C-A3B41DA32F6B}" dt="2022-12-13T10:26:57.780" v="665" actId="47"/>
        <pc:sldMkLst>
          <pc:docMk/>
          <pc:sldMk cId="3640139637" sldId="1801"/>
        </pc:sldMkLst>
        <pc:spChg chg="mod">
          <ac:chgData name="Yoel Kortick" userId="167978f5-7f40-4909-85d5-d4149554ad4e" providerId="ADAL" clId="{5FA0E3C2-29D6-4789-842C-A3B41DA32F6B}" dt="2022-12-13T10:19:05.021" v="594"/>
          <ac:spMkLst>
            <pc:docMk/>
            <pc:sldMk cId="3640139637" sldId="1801"/>
            <ac:spMk id="3" creationId="{4FC18B40-6547-41EC-8A0E-1C8F40E0A42F}"/>
          </ac:spMkLst>
        </pc:spChg>
      </pc:sldChg>
      <pc:sldChg chg="modSp del">
        <pc:chgData name="Yoel Kortick" userId="167978f5-7f40-4909-85d5-d4149554ad4e" providerId="ADAL" clId="{5FA0E3C2-29D6-4789-842C-A3B41DA32F6B}" dt="2022-12-13T10:26:58.266" v="666" actId="47"/>
        <pc:sldMkLst>
          <pc:docMk/>
          <pc:sldMk cId="1878864992" sldId="1802"/>
        </pc:sldMkLst>
        <pc:spChg chg="mod">
          <ac:chgData name="Yoel Kortick" userId="167978f5-7f40-4909-85d5-d4149554ad4e" providerId="ADAL" clId="{5FA0E3C2-29D6-4789-842C-A3B41DA32F6B}" dt="2022-12-13T10:19:05.021" v="594"/>
          <ac:spMkLst>
            <pc:docMk/>
            <pc:sldMk cId="1878864992" sldId="1802"/>
            <ac:spMk id="3" creationId="{4FC18B40-6547-41EC-8A0E-1C8F40E0A42F}"/>
          </ac:spMkLst>
        </pc:spChg>
      </pc:sldChg>
      <pc:sldChg chg="modSp del">
        <pc:chgData name="Yoel Kortick" userId="167978f5-7f40-4909-85d5-d4149554ad4e" providerId="ADAL" clId="{5FA0E3C2-29D6-4789-842C-A3B41DA32F6B}" dt="2022-12-13T10:26:58.721" v="667" actId="47"/>
        <pc:sldMkLst>
          <pc:docMk/>
          <pc:sldMk cId="1764801124" sldId="1803"/>
        </pc:sldMkLst>
        <pc:spChg chg="mod">
          <ac:chgData name="Yoel Kortick" userId="167978f5-7f40-4909-85d5-d4149554ad4e" providerId="ADAL" clId="{5FA0E3C2-29D6-4789-842C-A3B41DA32F6B}" dt="2022-12-13T10:19:05.021" v="594"/>
          <ac:spMkLst>
            <pc:docMk/>
            <pc:sldMk cId="1764801124" sldId="1803"/>
            <ac:spMk id="3" creationId="{4FC18B40-6547-41EC-8A0E-1C8F40E0A42F}"/>
          </ac:spMkLst>
        </pc:spChg>
      </pc:sldChg>
      <pc:sldChg chg="modSp del">
        <pc:chgData name="Yoel Kortick" userId="167978f5-7f40-4909-85d5-d4149554ad4e" providerId="ADAL" clId="{5FA0E3C2-29D6-4789-842C-A3B41DA32F6B}" dt="2022-12-13T10:27:00.201" v="668" actId="47"/>
        <pc:sldMkLst>
          <pc:docMk/>
          <pc:sldMk cId="1635563092" sldId="1804"/>
        </pc:sldMkLst>
        <pc:spChg chg="mod">
          <ac:chgData name="Yoel Kortick" userId="167978f5-7f40-4909-85d5-d4149554ad4e" providerId="ADAL" clId="{5FA0E3C2-29D6-4789-842C-A3B41DA32F6B}" dt="2022-12-13T10:19:05.021" v="594"/>
          <ac:spMkLst>
            <pc:docMk/>
            <pc:sldMk cId="1635563092" sldId="1804"/>
            <ac:spMk id="3" creationId="{4FC18B40-6547-41EC-8A0E-1C8F40E0A42F}"/>
          </ac:spMkLst>
        </pc:spChg>
      </pc:sldChg>
      <pc:sldChg chg="addSp delSp modSp mod">
        <pc:chgData name="Yoel Kortick" userId="167978f5-7f40-4909-85d5-d4149554ad4e" providerId="ADAL" clId="{5FA0E3C2-29D6-4789-842C-A3B41DA32F6B}" dt="2022-12-13T13:11:04.834" v="2924"/>
        <pc:sldMkLst>
          <pc:docMk/>
          <pc:sldMk cId="3222192379" sldId="1805"/>
        </pc:sldMkLst>
        <pc:spChg chg="mod">
          <ac:chgData name="Yoel Kortick" userId="167978f5-7f40-4909-85d5-d4149554ad4e" providerId="ADAL" clId="{5FA0E3C2-29D6-4789-842C-A3B41DA32F6B}" dt="2022-12-13T10:27:13.173" v="669"/>
          <ac:spMkLst>
            <pc:docMk/>
            <pc:sldMk cId="3222192379" sldId="1805"/>
            <ac:spMk id="3" creationId="{4FC18B40-6547-41EC-8A0E-1C8F40E0A42F}"/>
          </ac:spMkLst>
        </pc:spChg>
        <pc:spChg chg="mod">
          <ac:chgData name="Yoel Kortick" userId="167978f5-7f40-4909-85d5-d4149554ad4e" providerId="ADAL" clId="{5FA0E3C2-29D6-4789-842C-A3B41DA32F6B}" dt="2022-12-13T13:11:04.834" v="2924"/>
          <ac:spMkLst>
            <pc:docMk/>
            <pc:sldMk cId="3222192379" sldId="1805"/>
            <ac:spMk id="4" creationId="{2490F34D-A7E2-4EA9-8B1A-78371A1F1CD1}"/>
          </ac:spMkLst>
        </pc:spChg>
        <pc:spChg chg="add mod">
          <ac:chgData name="Yoel Kortick" userId="167978f5-7f40-4909-85d5-d4149554ad4e" providerId="ADAL" clId="{5FA0E3C2-29D6-4789-842C-A3B41DA32F6B}" dt="2022-12-13T10:38:32.825" v="838" actId="1035"/>
          <ac:spMkLst>
            <pc:docMk/>
            <pc:sldMk cId="3222192379" sldId="1805"/>
            <ac:spMk id="8" creationId="{C77AA220-8CB4-C8FD-2D67-1A32219500AB}"/>
          </ac:spMkLst>
        </pc:spChg>
        <pc:spChg chg="add mod">
          <ac:chgData name="Yoel Kortick" userId="167978f5-7f40-4909-85d5-d4149554ad4e" providerId="ADAL" clId="{5FA0E3C2-29D6-4789-842C-A3B41DA32F6B}" dt="2022-12-13T10:38:42.805" v="844" actId="1036"/>
          <ac:spMkLst>
            <pc:docMk/>
            <pc:sldMk cId="3222192379" sldId="1805"/>
            <ac:spMk id="9" creationId="{D24F9944-B0D3-92B8-EEFB-DC2BAB987996}"/>
          </ac:spMkLst>
        </pc:spChg>
        <pc:spChg chg="add mod">
          <ac:chgData name="Yoel Kortick" userId="167978f5-7f40-4909-85d5-d4149554ad4e" providerId="ADAL" clId="{5FA0E3C2-29D6-4789-842C-A3B41DA32F6B}" dt="2022-12-13T10:38:16.206" v="827" actId="1036"/>
          <ac:spMkLst>
            <pc:docMk/>
            <pc:sldMk cId="3222192379" sldId="1805"/>
            <ac:spMk id="10" creationId="{0D2ADF4C-902A-D043-C2B7-52BDB9582F57}"/>
          </ac:spMkLst>
        </pc:spChg>
        <pc:picChg chg="del">
          <ac:chgData name="Yoel Kortick" userId="167978f5-7f40-4909-85d5-d4149554ad4e" providerId="ADAL" clId="{5FA0E3C2-29D6-4789-842C-A3B41DA32F6B}" dt="2022-12-13T10:37:28.678" v="781" actId="478"/>
          <ac:picMkLst>
            <pc:docMk/>
            <pc:sldMk cId="3222192379" sldId="1805"/>
            <ac:picMk id="5" creationId="{2B96FCCE-34FD-5988-93DE-A5CA491E24F5}"/>
          </ac:picMkLst>
        </pc:picChg>
        <pc:picChg chg="add mod">
          <ac:chgData name="Yoel Kortick" userId="167978f5-7f40-4909-85d5-d4149554ad4e" providerId="ADAL" clId="{5FA0E3C2-29D6-4789-842C-A3B41DA32F6B}" dt="2022-12-13T10:38:46.897" v="845" actId="208"/>
          <ac:picMkLst>
            <pc:docMk/>
            <pc:sldMk cId="3222192379" sldId="1805"/>
            <ac:picMk id="7" creationId="{3846F41C-1BD6-578A-BDB0-22536E29466B}"/>
          </ac:picMkLst>
        </pc:picChg>
      </pc:sldChg>
      <pc:sldChg chg="addSp delSp modSp mod">
        <pc:chgData name="Yoel Kortick" userId="167978f5-7f40-4909-85d5-d4149554ad4e" providerId="ADAL" clId="{5FA0E3C2-29D6-4789-842C-A3B41DA32F6B}" dt="2022-12-13T13:11:04.834" v="2924"/>
        <pc:sldMkLst>
          <pc:docMk/>
          <pc:sldMk cId="4139958417" sldId="1806"/>
        </pc:sldMkLst>
        <pc:spChg chg="mod">
          <ac:chgData name="Yoel Kortick" userId="167978f5-7f40-4909-85d5-d4149554ad4e" providerId="ADAL" clId="{5FA0E3C2-29D6-4789-842C-A3B41DA32F6B}" dt="2022-12-13T10:27:13.173" v="669"/>
          <ac:spMkLst>
            <pc:docMk/>
            <pc:sldMk cId="4139958417" sldId="1806"/>
            <ac:spMk id="3" creationId="{4FC18B40-6547-41EC-8A0E-1C8F40E0A42F}"/>
          </ac:spMkLst>
        </pc:spChg>
        <pc:spChg chg="mod">
          <ac:chgData name="Yoel Kortick" userId="167978f5-7f40-4909-85d5-d4149554ad4e" providerId="ADAL" clId="{5FA0E3C2-29D6-4789-842C-A3B41DA32F6B}" dt="2022-12-13T13:11:04.834" v="2924"/>
          <ac:spMkLst>
            <pc:docMk/>
            <pc:sldMk cId="4139958417" sldId="1806"/>
            <ac:spMk id="4" creationId="{2490F34D-A7E2-4EA9-8B1A-78371A1F1CD1}"/>
          </ac:spMkLst>
        </pc:spChg>
        <pc:spChg chg="add mod">
          <ac:chgData name="Yoel Kortick" userId="167978f5-7f40-4909-85d5-d4149554ad4e" providerId="ADAL" clId="{5FA0E3C2-29D6-4789-842C-A3B41DA32F6B}" dt="2022-12-13T13:11:04.834" v="2924"/>
          <ac:spMkLst>
            <pc:docMk/>
            <pc:sldMk cId="4139958417" sldId="1806"/>
            <ac:spMk id="5" creationId="{BBFD7FA2-E0D8-5646-E598-2AFDCAEF2532}"/>
          </ac:spMkLst>
        </pc:spChg>
        <pc:spChg chg="del">
          <ac:chgData name="Yoel Kortick" userId="167978f5-7f40-4909-85d5-d4149554ad4e" providerId="ADAL" clId="{5FA0E3C2-29D6-4789-842C-A3B41DA32F6B}" dt="2022-12-13T10:39:16.420" v="849" actId="478"/>
          <ac:spMkLst>
            <pc:docMk/>
            <pc:sldMk cId="4139958417" sldId="1806"/>
            <ac:spMk id="7" creationId="{07460E16-8E35-043E-456A-A26C7BA40592}"/>
          </ac:spMkLst>
        </pc:spChg>
        <pc:spChg chg="del">
          <ac:chgData name="Yoel Kortick" userId="167978f5-7f40-4909-85d5-d4149554ad4e" providerId="ADAL" clId="{5FA0E3C2-29D6-4789-842C-A3B41DA32F6B}" dt="2022-12-13T10:39:18.309" v="851" actId="478"/>
          <ac:spMkLst>
            <pc:docMk/>
            <pc:sldMk cId="4139958417" sldId="1806"/>
            <ac:spMk id="8" creationId="{A33EDCBA-8B32-3E0B-2CF1-DA73E3E28AB7}"/>
          </ac:spMkLst>
        </pc:spChg>
        <pc:spChg chg="del">
          <ac:chgData name="Yoel Kortick" userId="167978f5-7f40-4909-85d5-d4149554ad4e" providerId="ADAL" clId="{5FA0E3C2-29D6-4789-842C-A3B41DA32F6B}" dt="2022-12-13T10:39:17.439" v="850" actId="478"/>
          <ac:spMkLst>
            <pc:docMk/>
            <pc:sldMk cId="4139958417" sldId="1806"/>
            <ac:spMk id="9" creationId="{4B0FE9D5-3CA0-5544-333B-EEEFFB404699}"/>
          </ac:spMkLst>
        </pc:spChg>
        <pc:spChg chg="add mod">
          <ac:chgData name="Yoel Kortick" userId="167978f5-7f40-4909-85d5-d4149554ad4e" providerId="ADAL" clId="{5FA0E3C2-29D6-4789-842C-A3B41DA32F6B}" dt="2022-12-13T10:40:29.987" v="930" actId="14100"/>
          <ac:spMkLst>
            <pc:docMk/>
            <pc:sldMk cId="4139958417" sldId="1806"/>
            <ac:spMk id="10" creationId="{805C5D0E-141A-D4AE-C3DE-9EA62A69ABD6}"/>
          </ac:spMkLst>
        </pc:spChg>
        <pc:spChg chg="add mod">
          <ac:chgData name="Yoel Kortick" userId="167978f5-7f40-4909-85d5-d4149554ad4e" providerId="ADAL" clId="{5FA0E3C2-29D6-4789-842C-A3B41DA32F6B}" dt="2022-12-13T10:41:24.593" v="938" actId="1036"/>
          <ac:spMkLst>
            <pc:docMk/>
            <pc:sldMk cId="4139958417" sldId="1806"/>
            <ac:spMk id="15" creationId="{D241EB1E-C9F0-9854-993D-F8F6614417D8}"/>
          </ac:spMkLst>
        </pc:spChg>
        <pc:picChg chg="del">
          <ac:chgData name="Yoel Kortick" userId="167978f5-7f40-4909-85d5-d4149554ad4e" providerId="ADAL" clId="{5FA0E3C2-29D6-4789-842C-A3B41DA32F6B}" dt="2022-12-13T10:39:15.249" v="848" actId="478"/>
          <ac:picMkLst>
            <pc:docMk/>
            <pc:sldMk cId="4139958417" sldId="1806"/>
            <ac:picMk id="6" creationId="{76ABB3E8-157D-0951-56F9-69D5166F2607}"/>
          </ac:picMkLst>
        </pc:picChg>
        <pc:picChg chg="add mod ord">
          <ac:chgData name="Yoel Kortick" userId="167978f5-7f40-4909-85d5-d4149554ad4e" providerId="ADAL" clId="{5FA0E3C2-29D6-4789-842C-A3B41DA32F6B}" dt="2022-12-13T10:40:33.393" v="931" actId="208"/>
          <ac:picMkLst>
            <pc:docMk/>
            <pc:sldMk cId="4139958417" sldId="1806"/>
            <ac:picMk id="13" creationId="{475D547A-F394-22A3-1460-F01DCDC93471}"/>
          </ac:picMkLst>
        </pc:picChg>
        <pc:cxnChg chg="add mod">
          <ac:chgData name="Yoel Kortick" userId="167978f5-7f40-4909-85d5-d4149554ad4e" providerId="ADAL" clId="{5FA0E3C2-29D6-4789-842C-A3B41DA32F6B}" dt="2022-12-13T10:40:17.666" v="925" actId="1076"/>
          <ac:cxnSpMkLst>
            <pc:docMk/>
            <pc:sldMk cId="4139958417" sldId="1806"/>
            <ac:cxnSpMk id="2" creationId="{45C1B884-68F9-852B-9845-57E6D0278B60}"/>
          </ac:cxnSpMkLst>
        </pc:cxnChg>
        <pc:cxnChg chg="add mod">
          <ac:chgData name="Yoel Kortick" userId="167978f5-7f40-4909-85d5-d4149554ad4e" providerId="ADAL" clId="{5FA0E3C2-29D6-4789-842C-A3B41DA32F6B}" dt="2022-12-13T10:40:13.611" v="924" actId="14100"/>
          <ac:cxnSpMkLst>
            <pc:docMk/>
            <pc:sldMk cId="4139958417" sldId="1806"/>
            <ac:cxnSpMk id="11" creationId="{D88768F4-011F-509E-E7AC-DCCF42068333}"/>
          </ac:cxnSpMkLst>
        </pc:cxnChg>
      </pc:sldChg>
      <pc:sldChg chg="modSp del">
        <pc:chgData name="Yoel Kortick" userId="167978f5-7f40-4909-85d5-d4149554ad4e" providerId="ADAL" clId="{5FA0E3C2-29D6-4789-842C-A3B41DA32F6B}" dt="2022-12-13T10:44:26.782" v="1014" actId="47"/>
        <pc:sldMkLst>
          <pc:docMk/>
          <pc:sldMk cId="1197912755" sldId="1807"/>
        </pc:sldMkLst>
        <pc:spChg chg="mod">
          <ac:chgData name="Yoel Kortick" userId="167978f5-7f40-4909-85d5-d4149554ad4e" providerId="ADAL" clId="{5FA0E3C2-29D6-4789-842C-A3B41DA32F6B}" dt="2022-12-13T10:27:13.173" v="669"/>
          <ac:spMkLst>
            <pc:docMk/>
            <pc:sldMk cId="1197912755" sldId="1807"/>
            <ac:spMk id="3" creationId="{4FC18B40-6547-41EC-8A0E-1C8F40E0A42F}"/>
          </ac:spMkLst>
        </pc:spChg>
      </pc:sldChg>
      <pc:sldChg chg="modSp del">
        <pc:chgData name="Yoel Kortick" userId="167978f5-7f40-4909-85d5-d4149554ad4e" providerId="ADAL" clId="{5FA0E3C2-29D6-4789-842C-A3B41DA32F6B}" dt="2022-12-13T10:44:27.716" v="1015" actId="47"/>
        <pc:sldMkLst>
          <pc:docMk/>
          <pc:sldMk cId="2452503668" sldId="1808"/>
        </pc:sldMkLst>
        <pc:spChg chg="mod">
          <ac:chgData name="Yoel Kortick" userId="167978f5-7f40-4909-85d5-d4149554ad4e" providerId="ADAL" clId="{5FA0E3C2-29D6-4789-842C-A3B41DA32F6B}" dt="2022-12-13T10:27:13.173" v="669"/>
          <ac:spMkLst>
            <pc:docMk/>
            <pc:sldMk cId="2452503668" sldId="1808"/>
            <ac:spMk id="3" creationId="{4FC18B40-6547-41EC-8A0E-1C8F40E0A42F}"/>
          </ac:spMkLst>
        </pc:spChg>
      </pc:sldChg>
      <pc:sldChg chg="modSp del">
        <pc:chgData name="Yoel Kortick" userId="167978f5-7f40-4909-85d5-d4149554ad4e" providerId="ADAL" clId="{5FA0E3C2-29D6-4789-842C-A3B41DA32F6B}" dt="2022-12-13T10:44:28.494" v="1016" actId="47"/>
        <pc:sldMkLst>
          <pc:docMk/>
          <pc:sldMk cId="303791280" sldId="1809"/>
        </pc:sldMkLst>
        <pc:spChg chg="mod">
          <ac:chgData name="Yoel Kortick" userId="167978f5-7f40-4909-85d5-d4149554ad4e" providerId="ADAL" clId="{5FA0E3C2-29D6-4789-842C-A3B41DA32F6B}" dt="2022-12-13T10:27:13.173" v="669"/>
          <ac:spMkLst>
            <pc:docMk/>
            <pc:sldMk cId="303791280" sldId="1809"/>
            <ac:spMk id="3" creationId="{4FC18B40-6547-41EC-8A0E-1C8F40E0A42F}"/>
          </ac:spMkLst>
        </pc:spChg>
      </pc:sldChg>
      <pc:sldChg chg="modSp del">
        <pc:chgData name="Yoel Kortick" userId="167978f5-7f40-4909-85d5-d4149554ad4e" providerId="ADAL" clId="{5FA0E3C2-29D6-4789-842C-A3B41DA32F6B}" dt="2022-12-13T10:44:29.582" v="1018" actId="47"/>
        <pc:sldMkLst>
          <pc:docMk/>
          <pc:sldMk cId="2147822197" sldId="1810"/>
        </pc:sldMkLst>
        <pc:spChg chg="mod">
          <ac:chgData name="Yoel Kortick" userId="167978f5-7f40-4909-85d5-d4149554ad4e" providerId="ADAL" clId="{5FA0E3C2-29D6-4789-842C-A3B41DA32F6B}" dt="2022-12-13T10:27:13.173" v="669"/>
          <ac:spMkLst>
            <pc:docMk/>
            <pc:sldMk cId="2147822197" sldId="1810"/>
            <ac:spMk id="3" creationId="{4FC18B40-6547-41EC-8A0E-1C8F40E0A42F}"/>
          </ac:spMkLst>
        </pc:spChg>
      </pc:sldChg>
      <pc:sldChg chg="modSp del">
        <pc:chgData name="Yoel Kortick" userId="167978f5-7f40-4909-85d5-d4149554ad4e" providerId="ADAL" clId="{5FA0E3C2-29D6-4789-842C-A3B41DA32F6B}" dt="2022-12-13T10:44:29.111" v="1017" actId="47"/>
        <pc:sldMkLst>
          <pc:docMk/>
          <pc:sldMk cId="2390147886" sldId="1811"/>
        </pc:sldMkLst>
        <pc:spChg chg="mod">
          <ac:chgData name="Yoel Kortick" userId="167978f5-7f40-4909-85d5-d4149554ad4e" providerId="ADAL" clId="{5FA0E3C2-29D6-4789-842C-A3B41DA32F6B}" dt="2022-12-13T10:27:13.173" v="669"/>
          <ac:spMkLst>
            <pc:docMk/>
            <pc:sldMk cId="2390147886" sldId="1811"/>
            <ac:spMk id="3" creationId="{4FC18B40-6547-41EC-8A0E-1C8F40E0A42F}"/>
          </ac:spMkLst>
        </pc:spChg>
      </pc:sldChg>
      <pc:sldChg chg="modSp mod">
        <pc:chgData name="Yoel Kortick" userId="167978f5-7f40-4909-85d5-d4149554ad4e" providerId="ADAL" clId="{5FA0E3C2-29D6-4789-842C-A3B41DA32F6B}" dt="2022-12-13T13:11:04.834" v="2924"/>
        <pc:sldMkLst>
          <pc:docMk/>
          <pc:sldMk cId="1445702250" sldId="1812"/>
        </pc:sldMkLst>
        <pc:spChg chg="mod">
          <ac:chgData name="Yoel Kortick" userId="167978f5-7f40-4909-85d5-d4149554ad4e" providerId="ADAL" clId="{5FA0E3C2-29D6-4789-842C-A3B41DA32F6B}" dt="2022-12-13T10:27:13.173" v="669"/>
          <ac:spMkLst>
            <pc:docMk/>
            <pc:sldMk cId="1445702250" sldId="1812"/>
            <ac:spMk id="3" creationId="{4FC18B40-6547-41EC-8A0E-1C8F40E0A42F}"/>
          </ac:spMkLst>
        </pc:spChg>
        <pc:spChg chg="mod">
          <ac:chgData name="Yoel Kortick" userId="167978f5-7f40-4909-85d5-d4149554ad4e" providerId="ADAL" clId="{5FA0E3C2-29D6-4789-842C-A3B41DA32F6B}" dt="2022-12-13T13:11:04.834" v="2924"/>
          <ac:spMkLst>
            <pc:docMk/>
            <pc:sldMk cId="1445702250" sldId="1812"/>
            <ac:spMk id="4" creationId="{2490F34D-A7E2-4EA9-8B1A-78371A1F1CD1}"/>
          </ac:spMkLst>
        </pc:spChg>
      </pc:sldChg>
      <pc:sldChg chg="modSp del">
        <pc:chgData name="Yoel Kortick" userId="167978f5-7f40-4909-85d5-d4149554ad4e" providerId="ADAL" clId="{5FA0E3C2-29D6-4789-842C-A3B41DA32F6B}" dt="2022-12-13T10:29:11.772" v="672" actId="47"/>
        <pc:sldMkLst>
          <pc:docMk/>
          <pc:sldMk cId="2243208252" sldId="1813"/>
        </pc:sldMkLst>
        <pc:spChg chg="mod">
          <ac:chgData name="Yoel Kortick" userId="167978f5-7f40-4909-85d5-d4149554ad4e" providerId="ADAL" clId="{5FA0E3C2-29D6-4789-842C-A3B41DA32F6B}" dt="2022-12-13T10:27:13.173" v="669"/>
          <ac:spMkLst>
            <pc:docMk/>
            <pc:sldMk cId="2243208252" sldId="1813"/>
            <ac:spMk id="3" creationId="{4FC18B40-6547-41EC-8A0E-1C8F40E0A42F}"/>
          </ac:spMkLst>
        </pc:spChg>
      </pc:sldChg>
      <pc:sldChg chg="addSp modSp mod">
        <pc:chgData name="Yoel Kortick" userId="167978f5-7f40-4909-85d5-d4149554ad4e" providerId="ADAL" clId="{5FA0E3C2-29D6-4789-842C-A3B41DA32F6B}" dt="2022-12-13T10:31:05.721" v="733" actId="1037"/>
        <pc:sldMkLst>
          <pc:docMk/>
          <pc:sldMk cId="2801101417" sldId="1814"/>
        </pc:sldMkLst>
        <pc:spChg chg="mod">
          <ac:chgData name="Yoel Kortick" userId="167978f5-7f40-4909-85d5-d4149554ad4e" providerId="ADAL" clId="{5FA0E3C2-29D6-4789-842C-A3B41DA32F6B}" dt="2022-12-13T10:27:13.173" v="669"/>
          <ac:spMkLst>
            <pc:docMk/>
            <pc:sldMk cId="2801101417" sldId="1814"/>
            <ac:spMk id="3" creationId="{4FC18B40-6547-41EC-8A0E-1C8F40E0A42F}"/>
          </ac:spMkLst>
        </pc:spChg>
        <pc:spChg chg="mod">
          <ac:chgData name="Yoel Kortick" userId="167978f5-7f40-4909-85d5-d4149554ad4e" providerId="ADAL" clId="{5FA0E3C2-29D6-4789-842C-A3B41DA32F6B}" dt="2022-12-13T10:29:16.259" v="673"/>
          <ac:spMkLst>
            <pc:docMk/>
            <pc:sldMk cId="2801101417" sldId="1814"/>
            <ac:spMk id="4" creationId="{2490F34D-A7E2-4EA9-8B1A-78371A1F1CD1}"/>
          </ac:spMkLst>
        </pc:spChg>
        <pc:spChg chg="add mod">
          <ac:chgData name="Yoel Kortick" userId="167978f5-7f40-4909-85d5-d4149554ad4e" providerId="ADAL" clId="{5FA0E3C2-29D6-4789-842C-A3B41DA32F6B}" dt="2022-12-13T10:30:03.485" v="684" actId="1035"/>
          <ac:spMkLst>
            <pc:docMk/>
            <pc:sldMk cId="2801101417" sldId="1814"/>
            <ac:spMk id="6" creationId="{B89163CA-7CFE-CA32-AEE1-7C839A8AC97C}"/>
          </ac:spMkLst>
        </pc:spChg>
        <pc:spChg chg="add mod">
          <ac:chgData name="Yoel Kortick" userId="167978f5-7f40-4909-85d5-d4149554ad4e" providerId="ADAL" clId="{5FA0E3C2-29D6-4789-842C-A3B41DA32F6B}" dt="2022-12-13T10:30:13.574" v="686" actId="1035"/>
          <ac:spMkLst>
            <pc:docMk/>
            <pc:sldMk cId="2801101417" sldId="1814"/>
            <ac:spMk id="7" creationId="{EC5B5A80-EC2B-D6ED-BD55-79AAB44BEDDB}"/>
          </ac:spMkLst>
        </pc:spChg>
        <pc:spChg chg="add mod">
          <ac:chgData name="Yoel Kortick" userId="167978f5-7f40-4909-85d5-d4149554ad4e" providerId="ADAL" clId="{5FA0E3C2-29D6-4789-842C-A3B41DA32F6B}" dt="2022-12-13T10:30:47.086" v="709" actId="1035"/>
          <ac:spMkLst>
            <pc:docMk/>
            <pc:sldMk cId="2801101417" sldId="1814"/>
            <ac:spMk id="10" creationId="{D1E19B7C-1740-9DD9-4416-DC5CD03AA603}"/>
          </ac:spMkLst>
        </pc:spChg>
        <pc:spChg chg="add mod">
          <ac:chgData name="Yoel Kortick" userId="167978f5-7f40-4909-85d5-d4149554ad4e" providerId="ADAL" clId="{5FA0E3C2-29D6-4789-842C-A3B41DA32F6B}" dt="2022-12-13T10:31:05.721" v="733" actId="1037"/>
          <ac:spMkLst>
            <pc:docMk/>
            <pc:sldMk cId="2801101417" sldId="1814"/>
            <ac:spMk id="11" creationId="{D7F900D6-CB08-124E-0124-D81B1E14B406}"/>
          </ac:spMkLst>
        </pc:spChg>
        <pc:picChg chg="add mod">
          <ac:chgData name="Yoel Kortick" userId="167978f5-7f40-4909-85d5-d4149554ad4e" providerId="ADAL" clId="{5FA0E3C2-29D6-4789-842C-A3B41DA32F6B}" dt="2022-12-13T10:29:56.040" v="682" actId="208"/>
          <ac:picMkLst>
            <pc:docMk/>
            <pc:sldMk cId="2801101417" sldId="1814"/>
            <ac:picMk id="5" creationId="{332298FF-59E8-E31C-51CD-7480F16372DC}"/>
          </ac:picMkLst>
        </pc:picChg>
        <pc:picChg chg="add mod">
          <ac:chgData name="Yoel Kortick" userId="167978f5-7f40-4909-85d5-d4149554ad4e" providerId="ADAL" clId="{5FA0E3C2-29D6-4789-842C-A3B41DA32F6B}" dt="2022-12-13T10:30:41.626" v="706" actId="208"/>
          <ac:picMkLst>
            <pc:docMk/>
            <pc:sldMk cId="2801101417" sldId="1814"/>
            <ac:picMk id="9" creationId="{8FF07B1B-5627-92E6-ACDD-6AA85D62DD02}"/>
          </ac:picMkLst>
        </pc:picChg>
      </pc:sldChg>
      <pc:sldChg chg="modSp">
        <pc:chgData name="Yoel Kortick" userId="167978f5-7f40-4909-85d5-d4149554ad4e" providerId="ADAL" clId="{5FA0E3C2-29D6-4789-842C-A3B41DA32F6B}" dt="2022-12-13T10:59:37.367" v="1104"/>
        <pc:sldMkLst>
          <pc:docMk/>
          <pc:sldMk cId="1100523210" sldId="1815"/>
        </pc:sldMkLst>
        <pc:spChg chg="mod">
          <ac:chgData name="Yoel Kortick" userId="167978f5-7f40-4909-85d5-d4149554ad4e" providerId="ADAL" clId="{5FA0E3C2-29D6-4789-842C-A3B41DA32F6B}" dt="2022-12-13T10:59:37.367" v="1104"/>
          <ac:spMkLst>
            <pc:docMk/>
            <pc:sldMk cId="1100523210" sldId="1815"/>
            <ac:spMk id="3" creationId="{440E2C51-CB70-4EE1-8E6B-DADCB74DEC44}"/>
          </ac:spMkLst>
        </pc:spChg>
      </pc:sldChg>
      <pc:sldChg chg="modSp mod">
        <pc:chgData name="Yoel Kortick" userId="167978f5-7f40-4909-85d5-d4149554ad4e" providerId="ADAL" clId="{5FA0E3C2-29D6-4789-842C-A3B41DA32F6B}" dt="2022-12-13T13:11:04.834" v="2924"/>
        <pc:sldMkLst>
          <pc:docMk/>
          <pc:sldMk cId="11178710" sldId="1816"/>
        </pc:sldMkLst>
        <pc:spChg chg="mod">
          <ac:chgData name="Yoel Kortick" userId="167978f5-7f40-4909-85d5-d4149554ad4e" providerId="ADAL" clId="{5FA0E3C2-29D6-4789-842C-A3B41DA32F6B}" dt="2022-12-13T10:59:37.367" v="1104"/>
          <ac:spMkLst>
            <pc:docMk/>
            <pc:sldMk cId="11178710" sldId="1816"/>
            <ac:spMk id="3" creationId="{4FC18B40-6547-41EC-8A0E-1C8F40E0A42F}"/>
          </ac:spMkLst>
        </pc:spChg>
        <pc:spChg chg="mod">
          <ac:chgData name="Yoel Kortick" userId="167978f5-7f40-4909-85d5-d4149554ad4e" providerId="ADAL" clId="{5FA0E3C2-29D6-4789-842C-A3B41DA32F6B}" dt="2022-12-13T13:11:04.834" v="2924"/>
          <ac:spMkLst>
            <pc:docMk/>
            <pc:sldMk cId="11178710" sldId="1816"/>
            <ac:spMk id="4" creationId="{2490F34D-A7E2-4EA9-8B1A-78371A1F1CD1}"/>
          </ac:spMkLst>
        </pc:spChg>
      </pc:sldChg>
      <pc:sldChg chg="modSp">
        <pc:chgData name="Yoel Kortick" userId="167978f5-7f40-4909-85d5-d4149554ad4e" providerId="ADAL" clId="{5FA0E3C2-29D6-4789-842C-A3B41DA32F6B}" dt="2022-12-13T10:44:46.303" v="1020"/>
        <pc:sldMkLst>
          <pc:docMk/>
          <pc:sldMk cId="3620035551" sldId="1817"/>
        </pc:sldMkLst>
        <pc:spChg chg="mod">
          <ac:chgData name="Yoel Kortick" userId="167978f5-7f40-4909-85d5-d4149554ad4e" providerId="ADAL" clId="{5FA0E3C2-29D6-4789-842C-A3B41DA32F6B}" dt="2022-12-13T10:44:46.303" v="1020"/>
          <ac:spMkLst>
            <pc:docMk/>
            <pc:sldMk cId="3620035551" sldId="1817"/>
            <ac:spMk id="3" creationId="{440E2C51-CB70-4EE1-8E6B-DADCB74DEC44}"/>
          </ac:spMkLst>
        </pc:spChg>
      </pc:sldChg>
      <pc:sldChg chg="modSp mod">
        <pc:chgData name="Yoel Kortick" userId="167978f5-7f40-4909-85d5-d4149554ad4e" providerId="ADAL" clId="{5FA0E3C2-29D6-4789-842C-A3B41DA32F6B}" dt="2022-12-13T13:11:04.834" v="2924"/>
        <pc:sldMkLst>
          <pc:docMk/>
          <pc:sldMk cId="3128039638" sldId="1818"/>
        </pc:sldMkLst>
        <pc:spChg chg="mod">
          <ac:chgData name="Yoel Kortick" userId="167978f5-7f40-4909-85d5-d4149554ad4e" providerId="ADAL" clId="{5FA0E3C2-29D6-4789-842C-A3B41DA32F6B}" dt="2022-12-13T10:44:46.303" v="1020"/>
          <ac:spMkLst>
            <pc:docMk/>
            <pc:sldMk cId="3128039638" sldId="1818"/>
            <ac:spMk id="3" creationId="{4FC18B40-6547-41EC-8A0E-1C8F40E0A42F}"/>
          </ac:spMkLst>
        </pc:spChg>
        <pc:spChg chg="mod">
          <ac:chgData name="Yoel Kortick" userId="167978f5-7f40-4909-85d5-d4149554ad4e" providerId="ADAL" clId="{5FA0E3C2-29D6-4789-842C-A3B41DA32F6B}" dt="2022-12-13T13:11:04.834" v="2924"/>
          <ac:spMkLst>
            <pc:docMk/>
            <pc:sldMk cId="3128039638" sldId="1818"/>
            <ac:spMk id="4" creationId="{2490F34D-A7E2-4EA9-8B1A-78371A1F1CD1}"/>
          </ac:spMkLst>
        </pc:spChg>
      </pc:sldChg>
      <pc:sldChg chg="addSp delSp modSp mod">
        <pc:chgData name="Yoel Kortick" userId="167978f5-7f40-4909-85d5-d4149554ad4e" providerId="ADAL" clId="{5FA0E3C2-29D6-4789-842C-A3B41DA32F6B}" dt="2022-12-13T10:47:04.071" v="1033" actId="11529"/>
        <pc:sldMkLst>
          <pc:docMk/>
          <pc:sldMk cId="1151650487" sldId="1819"/>
        </pc:sldMkLst>
        <pc:spChg chg="mod">
          <ac:chgData name="Yoel Kortick" userId="167978f5-7f40-4909-85d5-d4149554ad4e" providerId="ADAL" clId="{5FA0E3C2-29D6-4789-842C-A3B41DA32F6B}" dt="2022-12-13T10:44:46.303" v="1020"/>
          <ac:spMkLst>
            <pc:docMk/>
            <pc:sldMk cId="1151650487" sldId="1819"/>
            <ac:spMk id="3" creationId="{4FC18B40-6547-41EC-8A0E-1C8F40E0A42F}"/>
          </ac:spMkLst>
        </pc:spChg>
        <pc:spChg chg="del mod">
          <ac:chgData name="Yoel Kortick" userId="167978f5-7f40-4909-85d5-d4149554ad4e" providerId="ADAL" clId="{5FA0E3C2-29D6-4789-842C-A3B41DA32F6B}" dt="2022-12-13T10:46:22.438" v="1026" actId="478"/>
          <ac:spMkLst>
            <pc:docMk/>
            <pc:sldMk cId="1151650487" sldId="1819"/>
            <ac:spMk id="4" creationId="{2490F34D-A7E2-4EA9-8B1A-78371A1F1CD1}"/>
          </ac:spMkLst>
        </pc:spChg>
        <pc:spChg chg="add del mod">
          <ac:chgData name="Yoel Kortick" userId="167978f5-7f40-4909-85d5-d4149554ad4e" providerId="ADAL" clId="{5FA0E3C2-29D6-4789-842C-A3B41DA32F6B}" dt="2022-12-13T10:46:23.207" v="1027" actId="478"/>
          <ac:spMkLst>
            <pc:docMk/>
            <pc:sldMk cId="1151650487" sldId="1819"/>
            <ac:spMk id="5" creationId="{3209985E-0C9A-0EF1-91BA-0335A1F72917}"/>
          </ac:spMkLst>
        </pc:spChg>
        <pc:spChg chg="add">
          <ac:chgData name="Yoel Kortick" userId="167978f5-7f40-4909-85d5-d4149554ad4e" providerId="ADAL" clId="{5FA0E3C2-29D6-4789-842C-A3B41DA32F6B}" dt="2022-12-13T10:46:52.030" v="1030" actId="11529"/>
          <ac:spMkLst>
            <pc:docMk/>
            <pc:sldMk cId="1151650487" sldId="1819"/>
            <ac:spMk id="8" creationId="{46991B2A-67AC-63F7-E853-B457B4BD9D42}"/>
          </ac:spMkLst>
        </pc:spChg>
        <pc:spChg chg="add mod">
          <ac:chgData name="Yoel Kortick" userId="167978f5-7f40-4909-85d5-d4149554ad4e" providerId="ADAL" clId="{5FA0E3C2-29D6-4789-842C-A3B41DA32F6B}" dt="2022-12-13T10:46:58.624" v="1032" actId="1036"/>
          <ac:spMkLst>
            <pc:docMk/>
            <pc:sldMk cId="1151650487" sldId="1819"/>
            <ac:spMk id="9" creationId="{0207E1FA-4D25-0D0C-4141-04FFB88CA767}"/>
          </ac:spMkLst>
        </pc:spChg>
        <pc:spChg chg="add">
          <ac:chgData name="Yoel Kortick" userId="167978f5-7f40-4909-85d5-d4149554ad4e" providerId="ADAL" clId="{5FA0E3C2-29D6-4789-842C-A3B41DA32F6B}" dt="2022-12-13T10:47:04.071" v="1033" actId="11529"/>
          <ac:spMkLst>
            <pc:docMk/>
            <pc:sldMk cId="1151650487" sldId="1819"/>
            <ac:spMk id="10" creationId="{61D4938E-EE03-9094-D9DF-B0000FC30651}"/>
          </ac:spMkLst>
        </pc:spChg>
        <pc:picChg chg="add mod">
          <ac:chgData name="Yoel Kortick" userId="167978f5-7f40-4909-85d5-d4149554ad4e" providerId="ADAL" clId="{5FA0E3C2-29D6-4789-842C-A3B41DA32F6B}" dt="2022-12-13T10:46:44.292" v="1029" actId="208"/>
          <ac:picMkLst>
            <pc:docMk/>
            <pc:sldMk cId="1151650487" sldId="1819"/>
            <ac:picMk id="7" creationId="{9648C847-5B6B-B054-FE7E-639F87FD57A8}"/>
          </ac:picMkLst>
        </pc:picChg>
      </pc:sldChg>
      <pc:sldChg chg="addSp delSp modSp mod">
        <pc:chgData name="Yoel Kortick" userId="167978f5-7f40-4909-85d5-d4149554ad4e" providerId="ADAL" clId="{5FA0E3C2-29D6-4789-842C-A3B41DA32F6B}" dt="2022-12-13T10:49:58.548" v="1072" actId="208"/>
        <pc:sldMkLst>
          <pc:docMk/>
          <pc:sldMk cId="625495335" sldId="1820"/>
        </pc:sldMkLst>
        <pc:spChg chg="mod">
          <ac:chgData name="Yoel Kortick" userId="167978f5-7f40-4909-85d5-d4149554ad4e" providerId="ADAL" clId="{5FA0E3C2-29D6-4789-842C-A3B41DA32F6B}" dt="2022-12-13T10:44:46.303" v="1020"/>
          <ac:spMkLst>
            <pc:docMk/>
            <pc:sldMk cId="625495335" sldId="1820"/>
            <ac:spMk id="3" creationId="{4FC18B40-6547-41EC-8A0E-1C8F40E0A42F}"/>
          </ac:spMkLst>
        </pc:spChg>
        <pc:spChg chg="del">
          <ac:chgData name="Yoel Kortick" userId="167978f5-7f40-4909-85d5-d4149554ad4e" providerId="ADAL" clId="{5FA0E3C2-29D6-4789-842C-A3B41DA32F6B}" dt="2022-12-13T10:48:15.087" v="1035" actId="478"/>
          <ac:spMkLst>
            <pc:docMk/>
            <pc:sldMk cId="625495335" sldId="1820"/>
            <ac:spMk id="4" creationId="{2490F34D-A7E2-4EA9-8B1A-78371A1F1CD1}"/>
          </ac:spMkLst>
        </pc:spChg>
        <pc:spChg chg="mod">
          <ac:chgData name="Yoel Kortick" userId="167978f5-7f40-4909-85d5-d4149554ad4e" providerId="ADAL" clId="{5FA0E3C2-29D6-4789-842C-A3B41DA32F6B}" dt="2022-12-13T10:48:27.871" v="1056" actId="1038"/>
          <ac:spMkLst>
            <pc:docMk/>
            <pc:sldMk cId="625495335" sldId="1820"/>
            <ac:spMk id="6" creationId="{2D8CA312-7011-7B15-2C2A-4D82398B38D3}"/>
          </ac:spMkLst>
        </pc:spChg>
        <pc:spChg chg="add del mod">
          <ac:chgData name="Yoel Kortick" userId="167978f5-7f40-4909-85d5-d4149554ad4e" providerId="ADAL" clId="{5FA0E3C2-29D6-4789-842C-A3B41DA32F6B}" dt="2022-12-13T10:48:16.638" v="1036" actId="478"/>
          <ac:spMkLst>
            <pc:docMk/>
            <pc:sldMk cId="625495335" sldId="1820"/>
            <ac:spMk id="7" creationId="{C9B857BF-6CCD-6B06-A4D7-850B67CA5472}"/>
          </ac:spMkLst>
        </pc:spChg>
        <pc:picChg chg="del">
          <ac:chgData name="Yoel Kortick" userId="167978f5-7f40-4909-85d5-d4149554ad4e" providerId="ADAL" clId="{5FA0E3C2-29D6-4789-842C-A3B41DA32F6B}" dt="2022-12-13T10:48:12.897" v="1034" actId="478"/>
          <ac:picMkLst>
            <pc:docMk/>
            <pc:sldMk cId="625495335" sldId="1820"/>
            <ac:picMk id="5" creationId="{E80C901B-958D-AE41-CCB0-DAACDFEEEF73}"/>
          </ac:picMkLst>
        </pc:picChg>
        <pc:picChg chg="add mod ord">
          <ac:chgData name="Yoel Kortick" userId="167978f5-7f40-4909-85d5-d4149554ad4e" providerId="ADAL" clId="{5FA0E3C2-29D6-4789-842C-A3B41DA32F6B}" dt="2022-12-13T10:48:31.612" v="1057" actId="167"/>
          <ac:picMkLst>
            <pc:docMk/>
            <pc:sldMk cId="625495335" sldId="1820"/>
            <ac:picMk id="9" creationId="{560ADB97-E7C2-2C0A-B321-C13458237A83}"/>
          </ac:picMkLst>
        </pc:picChg>
        <pc:picChg chg="add mod">
          <ac:chgData name="Yoel Kortick" userId="167978f5-7f40-4909-85d5-d4149554ad4e" providerId="ADAL" clId="{5FA0E3C2-29D6-4789-842C-A3B41DA32F6B}" dt="2022-12-13T10:49:58.548" v="1072" actId="208"/>
          <ac:picMkLst>
            <pc:docMk/>
            <pc:sldMk cId="625495335" sldId="1820"/>
            <ac:picMk id="11" creationId="{656A965F-7F29-0C58-9BDA-AA5D878F7409}"/>
          </ac:picMkLst>
        </pc:picChg>
      </pc:sldChg>
      <pc:sldChg chg="delSp modSp mod">
        <pc:chgData name="Yoel Kortick" userId="167978f5-7f40-4909-85d5-d4149554ad4e" providerId="ADAL" clId="{5FA0E3C2-29D6-4789-842C-A3B41DA32F6B}" dt="2022-12-13T13:11:04.834" v="2924"/>
        <pc:sldMkLst>
          <pc:docMk/>
          <pc:sldMk cId="3800506852" sldId="1821"/>
        </pc:sldMkLst>
        <pc:spChg chg="mod">
          <ac:chgData name="Yoel Kortick" userId="167978f5-7f40-4909-85d5-d4149554ad4e" providerId="ADAL" clId="{5FA0E3C2-29D6-4789-842C-A3B41DA32F6B}" dt="2022-12-13T10:44:46.303" v="1020"/>
          <ac:spMkLst>
            <pc:docMk/>
            <pc:sldMk cId="3800506852" sldId="1821"/>
            <ac:spMk id="3" creationId="{4FC18B40-6547-41EC-8A0E-1C8F40E0A42F}"/>
          </ac:spMkLst>
        </pc:spChg>
        <pc:spChg chg="mod">
          <ac:chgData name="Yoel Kortick" userId="167978f5-7f40-4909-85d5-d4149554ad4e" providerId="ADAL" clId="{5FA0E3C2-29D6-4789-842C-A3B41DA32F6B}" dt="2022-12-13T13:11:04.834" v="2924"/>
          <ac:spMkLst>
            <pc:docMk/>
            <pc:sldMk cId="3800506852" sldId="1821"/>
            <ac:spMk id="4" creationId="{2490F34D-A7E2-4EA9-8B1A-78371A1F1CD1}"/>
          </ac:spMkLst>
        </pc:spChg>
        <pc:spChg chg="del">
          <ac:chgData name="Yoel Kortick" userId="167978f5-7f40-4909-85d5-d4149554ad4e" providerId="ADAL" clId="{5FA0E3C2-29D6-4789-842C-A3B41DA32F6B}" dt="2022-12-13T10:57:35.290" v="1083" actId="478"/>
          <ac:spMkLst>
            <pc:docMk/>
            <pc:sldMk cId="3800506852" sldId="1821"/>
            <ac:spMk id="6" creationId="{2D8CA312-7011-7B15-2C2A-4D82398B38D3}"/>
          </ac:spMkLst>
        </pc:spChg>
        <pc:spChg chg="del">
          <ac:chgData name="Yoel Kortick" userId="167978f5-7f40-4909-85d5-d4149554ad4e" providerId="ADAL" clId="{5FA0E3C2-29D6-4789-842C-A3B41DA32F6B}" dt="2022-12-13T10:57:35.290" v="1083" actId="478"/>
          <ac:spMkLst>
            <pc:docMk/>
            <pc:sldMk cId="3800506852" sldId="1821"/>
            <ac:spMk id="8" creationId="{CFA67AFB-3688-91E5-98EC-2E558DAF3D4B}"/>
          </ac:spMkLst>
        </pc:spChg>
        <pc:spChg chg="del">
          <ac:chgData name="Yoel Kortick" userId="167978f5-7f40-4909-85d5-d4149554ad4e" providerId="ADAL" clId="{5FA0E3C2-29D6-4789-842C-A3B41DA32F6B}" dt="2022-12-13T10:57:35.290" v="1083" actId="478"/>
          <ac:spMkLst>
            <pc:docMk/>
            <pc:sldMk cId="3800506852" sldId="1821"/>
            <ac:spMk id="9" creationId="{A00E999D-8926-F897-C353-8FE820F84DEB}"/>
          </ac:spMkLst>
        </pc:spChg>
        <pc:picChg chg="del">
          <ac:chgData name="Yoel Kortick" userId="167978f5-7f40-4909-85d5-d4149554ad4e" providerId="ADAL" clId="{5FA0E3C2-29D6-4789-842C-A3B41DA32F6B}" dt="2022-12-13T10:57:31.929" v="1082" actId="478"/>
          <ac:picMkLst>
            <pc:docMk/>
            <pc:sldMk cId="3800506852" sldId="1821"/>
            <ac:picMk id="7" creationId="{26006634-02CB-3A40-CBF0-00FE18FE1035}"/>
          </ac:picMkLst>
        </pc:picChg>
      </pc:sldChg>
      <pc:sldChg chg="addSp delSp modSp mod">
        <pc:chgData name="Yoel Kortick" userId="167978f5-7f40-4909-85d5-d4149554ad4e" providerId="ADAL" clId="{5FA0E3C2-29D6-4789-842C-A3B41DA32F6B}" dt="2022-12-13T10:57:28.435" v="1081" actId="478"/>
        <pc:sldMkLst>
          <pc:docMk/>
          <pc:sldMk cId="949597637" sldId="1822"/>
        </pc:sldMkLst>
        <pc:spChg chg="mod">
          <ac:chgData name="Yoel Kortick" userId="167978f5-7f40-4909-85d5-d4149554ad4e" providerId="ADAL" clId="{5FA0E3C2-29D6-4789-842C-A3B41DA32F6B}" dt="2022-12-13T10:44:46.303" v="1020"/>
          <ac:spMkLst>
            <pc:docMk/>
            <pc:sldMk cId="949597637" sldId="1822"/>
            <ac:spMk id="3" creationId="{4FC18B40-6547-41EC-8A0E-1C8F40E0A42F}"/>
          </ac:spMkLst>
        </pc:spChg>
        <pc:spChg chg="del mod">
          <ac:chgData name="Yoel Kortick" userId="167978f5-7f40-4909-85d5-d4149554ad4e" providerId="ADAL" clId="{5FA0E3C2-29D6-4789-842C-A3B41DA32F6B}" dt="2022-12-13T10:57:15.977" v="1074" actId="478"/>
          <ac:spMkLst>
            <pc:docMk/>
            <pc:sldMk cId="949597637" sldId="1822"/>
            <ac:spMk id="4" creationId="{2490F34D-A7E2-4EA9-8B1A-78371A1F1CD1}"/>
          </ac:spMkLst>
        </pc:spChg>
        <pc:spChg chg="del">
          <ac:chgData name="Yoel Kortick" userId="167978f5-7f40-4909-85d5-d4149554ad4e" providerId="ADAL" clId="{5FA0E3C2-29D6-4789-842C-A3B41DA32F6B}" dt="2022-12-13T10:57:19.183" v="1077" actId="478"/>
          <ac:spMkLst>
            <pc:docMk/>
            <pc:sldMk cId="949597637" sldId="1822"/>
            <ac:spMk id="6" creationId="{2D8CA312-7011-7B15-2C2A-4D82398B38D3}"/>
          </ac:spMkLst>
        </pc:spChg>
        <pc:spChg chg="add del mod">
          <ac:chgData name="Yoel Kortick" userId="167978f5-7f40-4909-85d5-d4149554ad4e" providerId="ADAL" clId="{5FA0E3C2-29D6-4789-842C-A3B41DA32F6B}" dt="2022-12-13T10:57:16.708" v="1075" actId="478"/>
          <ac:spMkLst>
            <pc:docMk/>
            <pc:sldMk cId="949597637" sldId="1822"/>
            <ac:spMk id="7" creationId="{81E78DEF-5F0C-EBF0-24A7-23C15FEA52FD}"/>
          </ac:spMkLst>
        </pc:spChg>
        <pc:spChg chg="del">
          <ac:chgData name="Yoel Kortick" userId="167978f5-7f40-4909-85d5-d4149554ad4e" providerId="ADAL" clId="{5FA0E3C2-29D6-4789-842C-A3B41DA32F6B}" dt="2022-12-13T10:57:28.435" v="1081" actId="478"/>
          <ac:spMkLst>
            <pc:docMk/>
            <pc:sldMk cId="949597637" sldId="1822"/>
            <ac:spMk id="8" creationId="{CFA67AFB-3688-91E5-98EC-2E558DAF3D4B}"/>
          </ac:spMkLst>
        </pc:spChg>
        <pc:spChg chg="del">
          <ac:chgData name="Yoel Kortick" userId="167978f5-7f40-4909-85d5-d4149554ad4e" providerId="ADAL" clId="{5FA0E3C2-29D6-4789-842C-A3B41DA32F6B}" dt="2022-12-13T10:57:18.249" v="1076" actId="478"/>
          <ac:spMkLst>
            <pc:docMk/>
            <pc:sldMk cId="949597637" sldId="1822"/>
            <ac:spMk id="9" creationId="{A00E999D-8926-F897-C353-8FE820F84DEB}"/>
          </ac:spMkLst>
        </pc:spChg>
        <pc:picChg chg="del">
          <ac:chgData name="Yoel Kortick" userId="167978f5-7f40-4909-85d5-d4149554ad4e" providerId="ADAL" clId="{5FA0E3C2-29D6-4789-842C-A3B41DA32F6B}" dt="2022-12-13T10:57:13.522" v="1073" actId="478"/>
          <ac:picMkLst>
            <pc:docMk/>
            <pc:sldMk cId="949597637" sldId="1822"/>
            <ac:picMk id="5" creationId="{DC65726A-4DF4-DFA4-C362-4592E1E476BF}"/>
          </ac:picMkLst>
        </pc:picChg>
        <pc:picChg chg="add mod ord">
          <ac:chgData name="Yoel Kortick" userId="167978f5-7f40-4909-85d5-d4149554ad4e" providerId="ADAL" clId="{5FA0E3C2-29D6-4789-842C-A3B41DA32F6B}" dt="2022-12-13T10:57:26.146" v="1080" actId="208"/>
          <ac:picMkLst>
            <pc:docMk/>
            <pc:sldMk cId="949597637" sldId="1822"/>
            <ac:picMk id="11" creationId="{2471B130-B591-F1BC-4367-4EECA7BE05E9}"/>
          </ac:picMkLst>
        </pc:picChg>
      </pc:sldChg>
      <pc:sldChg chg="addSp delSp modSp mod">
        <pc:chgData name="Yoel Kortick" userId="167978f5-7f40-4909-85d5-d4149554ad4e" providerId="ADAL" clId="{5FA0E3C2-29D6-4789-842C-A3B41DA32F6B}" dt="2022-12-13T11:02:40.396" v="1210" actId="478"/>
        <pc:sldMkLst>
          <pc:docMk/>
          <pc:sldMk cId="3179804047" sldId="1823"/>
        </pc:sldMkLst>
        <pc:spChg chg="mod">
          <ac:chgData name="Yoel Kortick" userId="167978f5-7f40-4909-85d5-d4149554ad4e" providerId="ADAL" clId="{5FA0E3C2-29D6-4789-842C-A3B41DA32F6B}" dt="2022-12-13T10:59:37.367" v="1104"/>
          <ac:spMkLst>
            <pc:docMk/>
            <pc:sldMk cId="3179804047" sldId="1823"/>
            <ac:spMk id="3" creationId="{4FC18B40-6547-41EC-8A0E-1C8F40E0A42F}"/>
          </ac:spMkLst>
        </pc:spChg>
        <pc:spChg chg="del">
          <ac:chgData name="Yoel Kortick" userId="167978f5-7f40-4909-85d5-d4149554ad4e" providerId="ADAL" clId="{5FA0E3C2-29D6-4789-842C-A3B41DA32F6B}" dt="2022-12-13T11:01:03.206" v="1107" actId="478"/>
          <ac:spMkLst>
            <pc:docMk/>
            <pc:sldMk cId="3179804047" sldId="1823"/>
            <ac:spMk id="4" creationId="{2490F34D-A7E2-4EA9-8B1A-78371A1F1CD1}"/>
          </ac:spMkLst>
        </pc:spChg>
        <pc:spChg chg="add del mod">
          <ac:chgData name="Yoel Kortick" userId="167978f5-7f40-4909-85d5-d4149554ad4e" providerId="ADAL" clId="{5FA0E3C2-29D6-4789-842C-A3B41DA32F6B}" dt="2022-12-13T11:01:04.311" v="1108" actId="478"/>
          <ac:spMkLst>
            <pc:docMk/>
            <pc:sldMk cId="3179804047" sldId="1823"/>
            <ac:spMk id="5" creationId="{C418C8F8-7D84-F329-F332-9F6A02676C43}"/>
          </ac:spMkLst>
        </pc:spChg>
        <pc:spChg chg="add mod">
          <ac:chgData name="Yoel Kortick" userId="167978f5-7f40-4909-85d5-d4149554ad4e" providerId="ADAL" clId="{5FA0E3C2-29D6-4789-842C-A3B41DA32F6B}" dt="2022-12-13T11:02:26.774" v="1172" actId="14100"/>
          <ac:spMkLst>
            <pc:docMk/>
            <pc:sldMk cId="3179804047" sldId="1823"/>
            <ac:spMk id="8" creationId="{2AD732F6-24DD-A330-E458-7401906AA931}"/>
          </ac:spMkLst>
        </pc:spChg>
        <pc:spChg chg="add del mod">
          <ac:chgData name="Yoel Kortick" userId="167978f5-7f40-4909-85d5-d4149554ad4e" providerId="ADAL" clId="{5FA0E3C2-29D6-4789-842C-A3B41DA32F6B}" dt="2022-12-13T11:02:40.396" v="1210" actId="478"/>
          <ac:spMkLst>
            <pc:docMk/>
            <pc:sldMk cId="3179804047" sldId="1823"/>
            <ac:spMk id="10" creationId="{7E19047C-809B-52DA-1137-542BD5B1922A}"/>
          </ac:spMkLst>
        </pc:spChg>
        <pc:spChg chg="add mod">
          <ac:chgData name="Yoel Kortick" userId="167978f5-7f40-4909-85d5-d4149554ad4e" providerId="ADAL" clId="{5FA0E3C2-29D6-4789-842C-A3B41DA32F6B}" dt="2022-12-13T11:02:36.140" v="1209" actId="1035"/>
          <ac:spMkLst>
            <pc:docMk/>
            <pc:sldMk cId="3179804047" sldId="1823"/>
            <ac:spMk id="11" creationId="{B8BC17DC-B0FB-432D-13A8-0AA3232908D4}"/>
          </ac:spMkLst>
        </pc:spChg>
        <pc:picChg chg="add mod">
          <ac:chgData name="Yoel Kortick" userId="167978f5-7f40-4909-85d5-d4149554ad4e" providerId="ADAL" clId="{5FA0E3C2-29D6-4789-842C-A3B41DA32F6B}" dt="2022-12-13T11:02:15.901" v="1160" actId="208"/>
          <ac:picMkLst>
            <pc:docMk/>
            <pc:sldMk cId="3179804047" sldId="1823"/>
            <ac:picMk id="7" creationId="{96FE773E-26AF-D1C7-3CE0-18E186A8D27D}"/>
          </ac:picMkLst>
        </pc:picChg>
        <pc:picChg chg="del">
          <ac:chgData name="Yoel Kortick" userId="167978f5-7f40-4909-85d5-d4149554ad4e" providerId="ADAL" clId="{5FA0E3C2-29D6-4789-842C-A3B41DA32F6B}" dt="2022-12-13T11:01:04.991" v="1109" actId="478"/>
          <ac:picMkLst>
            <pc:docMk/>
            <pc:sldMk cId="3179804047" sldId="1823"/>
            <ac:picMk id="9" creationId="{2C902DE6-DDED-C967-338F-426DD9A87A2A}"/>
          </ac:picMkLst>
        </pc:picChg>
      </pc:sldChg>
      <pc:sldChg chg="addSp delSp modSp mod">
        <pc:chgData name="Yoel Kortick" userId="167978f5-7f40-4909-85d5-d4149554ad4e" providerId="ADAL" clId="{5FA0E3C2-29D6-4789-842C-A3B41DA32F6B}" dt="2022-12-13T11:04:25.768" v="1230" actId="14100"/>
        <pc:sldMkLst>
          <pc:docMk/>
          <pc:sldMk cId="1501124586" sldId="1824"/>
        </pc:sldMkLst>
        <pc:spChg chg="mod">
          <ac:chgData name="Yoel Kortick" userId="167978f5-7f40-4909-85d5-d4149554ad4e" providerId="ADAL" clId="{5FA0E3C2-29D6-4789-842C-A3B41DA32F6B}" dt="2022-12-13T10:59:37.367" v="1104"/>
          <ac:spMkLst>
            <pc:docMk/>
            <pc:sldMk cId="1501124586" sldId="1824"/>
            <ac:spMk id="3" creationId="{4FC18B40-6547-41EC-8A0E-1C8F40E0A42F}"/>
          </ac:spMkLst>
        </pc:spChg>
        <pc:spChg chg="mod">
          <ac:chgData name="Yoel Kortick" userId="167978f5-7f40-4909-85d5-d4149554ad4e" providerId="ADAL" clId="{5FA0E3C2-29D6-4789-842C-A3B41DA32F6B}" dt="2022-12-13T11:03:31.382" v="1212"/>
          <ac:spMkLst>
            <pc:docMk/>
            <pc:sldMk cId="1501124586" sldId="1824"/>
            <ac:spMk id="4" creationId="{2490F34D-A7E2-4EA9-8B1A-78371A1F1CD1}"/>
          </ac:spMkLst>
        </pc:spChg>
        <pc:spChg chg="add mod">
          <ac:chgData name="Yoel Kortick" userId="167978f5-7f40-4909-85d5-d4149554ad4e" providerId="ADAL" clId="{5FA0E3C2-29D6-4789-842C-A3B41DA32F6B}" dt="2022-12-13T11:04:25.768" v="1230" actId="14100"/>
          <ac:spMkLst>
            <pc:docMk/>
            <pc:sldMk cId="1501124586" sldId="1824"/>
            <ac:spMk id="6" creationId="{15771CDD-9A64-082C-D3C1-7C5771833130}"/>
          </ac:spMkLst>
        </pc:spChg>
        <pc:spChg chg="mod">
          <ac:chgData name="Yoel Kortick" userId="167978f5-7f40-4909-85d5-d4149554ad4e" providerId="ADAL" clId="{5FA0E3C2-29D6-4789-842C-A3B41DA32F6B}" dt="2022-12-13T11:04:18.727" v="1228" actId="14100"/>
          <ac:spMkLst>
            <pc:docMk/>
            <pc:sldMk cId="1501124586" sldId="1824"/>
            <ac:spMk id="7" creationId="{25444139-925B-D0DB-41AD-6F279534E048}"/>
          </ac:spMkLst>
        </pc:spChg>
        <pc:picChg chg="add mod ord">
          <ac:chgData name="Yoel Kortick" userId="167978f5-7f40-4909-85d5-d4149554ad4e" providerId="ADAL" clId="{5FA0E3C2-29D6-4789-842C-A3B41DA32F6B}" dt="2022-12-13T11:04:10.873" v="1226" actId="167"/>
          <ac:picMkLst>
            <pc:docMk/>
            <pc:sldMk cId="1501124586" sldId="1824"/>
            <ac:picMk id="5" creationId="{62D493EA-6AE5-2769-642D-A8E142AA091B}"/>
          </ac:picMkLst>
        </pc:picChg>
        <pc:picChg chg="del">
          <ac:chgData name="Yoel Kortick" userId="167978f5-7f40-4909-85d5-d4149554ad4e" providerId="ADAL" clId="{5FA0E3C2-29D6-4789-842C-A3B41DA32F6B}" dt="2022-12-13T11:02:44.671" v="1211" actId="478"/>
          <ac:picMkLst>
            <pc:docMk/>
            <pc:sldMk cId="1501124586" sldId="1824"/>
            <ac:picMk id="9" creationId="{27159ADA-A6F7-7863-FC36-67B21C3B5548}"/>
          </ac:picMkLst>
        </pc:picChg>
      </pc:sldChg>
      <pc:sldChg chg="addSp delSp modSp mod">
        <pc:chgData name="Yoel Kortick" userId="167978f5-7f40-4909-85d5-d4149554ad4e" providerId="ADAL" clId="{5FA0E3C2-29D6-4789-842C-A3B41DA32F6B}" dt="2022-12-13T11:05:57.876" v="1247" actId="208"/>
        <pc:sldMkLst>
          <pc:docMk/>
          <pc:sldMk cId="1306848471" sldId="1825"/>
        </pc:sldMkLst>
        <pc:spChg chg="mod">
          <ac:chgData name="Yoel Kortick" userId="167978f5-7f40-4909-85d5-d4149554ad4e" providerId="ADAL" clId="{5FA0E3C2-29D6-4789-842C-A3B41DA32F6B}" dt="2022-12-13T10:59:37.367" v="1104"/>
          <ac:spMkLst>
            <pc:docMk/>
            <pc:sldMk cId="1306848471" sldId="1825"/>
            <ac:spMk id="3" creationId="{4FC18B40-6547-41EC-8A0E-1C8F40E0A42F}"/>
          </ac:spMkLst>
        </pc:spChg>
        <pc:spChg chg="mod">
          <ac:chgData name="Yoel Kortick" userId="167978f5-7f40-4909-85d5-d4149554ad4e" providerId="ADAL" clId="{5FA0E3C2-29D6-4789-842C-A3B41DA32F6B}" dt="2022-12-13T11:04:56.610" v="1231"/>
          <ac:spMkLst>
            <pc:docMk/>
            <pc:sldMk cId="1306848471" sldId="1825"/>
            <ac:spMk id="4" creationId="{2490F34D-A7E2-4EA9-8B1A-78371A1F1CD1}"/>
          </ac:spMkLst>
        </pc:spChg>
        <pc:spChg chg="mod">
          <ac:chgData name="Yoel Kortick" userId="167978f5-7f40-4909-85d5-d4149554ad4e" providerId="ADAL" clId="{5FA0E3C2-29D6-4789-842C-A3B41DA32F6B}" dt="2022-12-13T11:05:54.605" v="1246" actId="14100"/>
          <ac:spMkLst>
            <pc:docMk/>
            <pc:sldMk cId="1306848471" sldId="1825"/>
            <ac:spMk id="7" creationId="{25444139-925B-D0DB-41AD-6F279534E048}"/>
          </ac:spMkLst>
        </pc:spChg>
        <pc:picChg chg="del">
          <ac:chgData name="Yoel Kortick" userId="167978f5-7f40-4909-85d5-d4149554ad4e" providerId="ADAL" clId="{5FA0E3C2-29D6-4789-842C-A3B41DA32F6B}" dt="2022-12-13T11:05:27.633" v="1232" actId="478"/>
          <ac:picMkLst>
            <pc:docMk/>
            <pc:sldMk cId="1306848471" sldId="1825"/>
            <ac:picMk id="5" creationId="{803EB69B-1953-53CA-9A2C-6056DF57C083}"/>
          </ac:picMkLst>
        </pc:picChg>
        <pc:picChg chg="add mod ord">
          <ac:chgData name="Yoel Kortick" userId="167978f5-7f40-4909-85d5-d4149554ad4e" providerId="ADAL" clId="{5FA0E3C2-29D6-4789-842C-A3B41DA32F6B}" dt="2022-12-13T11:05:57.876" v="1247" actId="208"/>
          <ac:picMkLst>
            <pc:docMk/>
            <pc:sldMk cId="1306848471" sldId="1825"/>
            <ac:picMk id="6" creationId="{4FBDD9A0-6793-0C21-D19A-D5871D0EF6DF}"/>
          </ac:picMkLst>
        </pc:picChg>
      </pc:sldChg>
      <pc:sldChg chg="addSp delSp modSp mod">
        <pc:chgData name="Yoel Kortick" userId="167978f5-7f40-4909-85d5-d4149554ad4e" providerId="ADAL" clId="{5FA0E3C2-29D6-4789-842C-A3B41DA32F6B}" dt="2022-12-13T13:11:04.834" v="2924"/>
        <pc:sldMkLst>
          <pc:docMk/>
          <pc:sldMk cId="3833958023" sldId="1826"/>
        </pc:sldMkLst>
        <pc:spChg chg="mod">
          <ac:chgData name="Yoel Kortick" userId="167978f5-7f40-4909-85d5-d4149554ad4e" providerId="ADAL" clId="{5FA0E3C2-29D6-4789-842C-A3B41DA32F6B}" dt="2022-12-13T10:59:37.367" v="1104"/>
          <ac:spMkLst>
            <pc:docMk/>
            <pc:sldMk cId="3833958023" sldId="1826"/>
            <ac:spMk id="3" creationId="{4FC18B40-6547-41EC-8A0E-1C8F40E0A42F}"/>
          </ac:spMkLst>
        </pc:spChg>
        <pc:spChg chg="mod">
          <ac:chgData name="Yoel Kortick" userId="167978f5-7f40-4909-85d5-d4149554ad4e" providerId="ADAL" clId="{5FA0E3C2-29D6-4789-842C-A3B41DA32F6B}" dt="2022-12-13T13:11:04.834" v="2924"/>
          <ac:spMkLst>
            <pc:docMk/>
            <pc:sldMk cId="3833958023" sldId="1826"/>
            <ac:spMk id="4" creationId="{2490F34D-A7E2-4EA9-8B1A-78371A1F1CD1}"/>
          </ac:spMkLst>
        </pc:spChg>
        <pc:spChg chg="del">
          <ac:chgData name="Yoel Kortick" userId="167978f5-7f40-4909-85d5-d4149554ad4e" providerId="ADAL" clId="{5FA0E3C2-29D6-4789-842C-A3B41DA32F6B}" dt="2022-12-13T11:08:59.526" v="1315" actId="478"/>
          <ac:spMkLst>
            <pc:docMk/>
            <pc:sldMk cId="3833958023" sldId="1826"/>
            <ac:spMk id="7" creationId="{25444139-925B-D0DB-41AD-6F279534E048}"/>
          </ac:spMkLst>
        </pc:spChg>
        <pc:spChg chg="del">
          <ac:chgData name="Yoel Kortick" userId="167978f5-7f40-4909-85d5-d4149554ad4e" providerId="ADAL" clId="{5FA0E3C2-29D6-4789-842C-A3B41DA32F6B}" dt="2022-12-13T11:09:03.504" v="1316" actId="478"/>
          <ac:spMkLst>
            <pc:docMk/>
            <pc:sldMk cId="3833958023" sldId="1826"/>
            <ac:spMk id="8" creationId="{CEE81E12-899F-EDD3-F137-28053BD4297E}"/>
          </ac:spMkLst>
        </pc:spChg>
        <pc:spChg chg="add mod">
          <ac:chgData name="Yoel Kortick" userId="167978f5-7f40-4909-85d5-d4149554ad4e" providerId="ADAL" clId="{5FA0E3C2-29D6-4789-842C-A3B41DA32F6B}" dt="2022-12-13T11:09:36.286" v="1379" actId="1037"/>
          <ac:spMkLst>
            <pc:docMk/>
            <pc:sldMk cId="3833958023" sldId="1826"/>
            <ac:spMk id="9" creationId="{B66CDEFE-EDB6-77C6-1E42-F093C16894AF}"/>
          </ac:spMkLst>
        </pc:spChg>
        <pc:spChg chg="add mod">
          <ac:chgData name="Yoel Kortick" userId="167978f5-7f40-4909-85d5-d4149554ad4e" providerId="ADAL" clId="{5FA0E3C2-29D6-4789-842C-A3B41DA32F6B}" dt="2022-12-13T11:10:21.896" v="1411" actId="1035"/>
          <ac:spMkLst>
            <pc:docMk/>
            <pc:sldMk cId="3833958023" sldId="1826"/>
            <ac:spMk id="10" creationId="{CD5D56CD-5B84-01A0-C313-0EA85A4231FF}"/>
          </ac:spMkLst>
        </pc:spChg>
        <pc:spChg chg="add mod">
          <ac:chgData name="Yoel Kortick" userId="167978f5-7f40-4909-85d5-d4149554ad4e" providerId="ADAL" clId="{5FA0E3C2-29D6-4789-842C-A3B41DA32F6B}" dt="2022-12-13T13:11:04.834" v="2924"/>
          <ac:spMkLst>
            <pc:docMk/>
            <pc:sldMk cId="3833958023" sldId="1826"/>
            <ac:spMk id="11" creationId="{8FEDC326-70B2-C7AE-1298-05A1C95EFC99}"/>
          </ac:spMkLst>
        </pc:spChg>
        <pc:spChg chg="add mod">
          <ac:chgData name="Yoel Kortick" userId="167978f5-7f40-4909-85d5-d4149554ad4e" providerId="ADAL" clId="{5FA0E3C2-29D6-4789-842C-A3B41DA32F6B}" dt="2022-12-13T11:10:07.139" v="1406" actId="1076"/>
          <ac:spMkLst>
            <pc:docMk/>
            <pc:sldMk cId="3833958023" sldId="1826"/>
            <ac:spMk id="14" creationId="{1A9CDE45-78D6-FE3E-332A-1D69ACE9C4FF}"/>
          </ac:spMkLst>
        </pc:spChg>
        <pc:picChg chg="add mod ord">
          <ac:chgData name="Yoel Kortick" userId="167978f5-7f40-4909-85d5-d4149554ad4e" providerId="ADAL" clId="{5FA0E3C2-29D6-4789-842C-A3B41DA32F6B}" dt="2022-12-13T11:08:53.174" v="1314" actId="167"/>
          <ac:picMkLst>
            <pc:docMk/>
            <pc:sldMk cId="3833958023" sldId="1826"/>
            <ac:picMk id="5" creationId="{75188425-2527-EDC9-3139-924109C43817}"/>
          </ac:picMkLst>
        </pc:picChg>
        <pc:picChg chg="del">
          <ac:chgData name="Yoel Kortick" userId="167978f5-7f40-4909-85d5-d4149554ad4e" providerId="ADAL" clId="{5FA0E3C2-29D6-4789-842C-A3B41DA32F6B}" dt="2022-12-13T11:07:05.414" v="1304" actId="478"/>
          <ac:picMkLst>
            <pc:docMk/>
            <pc:sldMk cId="3833958023" sldId="1826"/>
            <ac:picMk id="6" creationId="{76C2215E-A76A-584C-3EFA-56743278E44D}"/>
          </ac:picMkLst>
        </pc:picChg>
        <pc:cxnChg chg="add mod">
          <ac:chgData name="Yoel Kortick" userId="167978f5-7f40-4909-85d5-d4149554ad4e" providerId="ADAL" clId="{5FA0E3C2-29D6-4789-842C-A3B41DA32F6B}" dt="2022-12-13T11:09:52.836" v="1403" actId="1037"/>
          <ac:cxnSpMkLst>
            <pc:docMk/>
            <pc:sldMk cId="3833958023" sldId="1826"/>
            <ac:cxnSpMk id="12" creationId="{FC7D261C-1749-28B6-C57B-8A93DB5FD18E}"/>
          </ac:cxnSpMkLst>
        </pc:cxnChg>
        <pc:cxnChg chg="add mod">
          <ac:chgData name="Yoel Kortick" userId="167978f5-7f40-4909-85d5-d4149554ad4e" providerId="ADAL" clId="{5FA0E3C2-29D6-4789-842C-A3B41DA32F6B}" dt="2022-12-13T11:09:52.836" v="1403" actId="1037"/>
          <ac:cxnSpMkLst>
            <pc:docMk/>
            <pc:sldMk cId="3833958023" sldId="1826"/>
            <ac:cxnSpMk id="13" creationId="{CDDD62A4-F5BE-6342-3612-CA12498D0AE5}"/>
          </ac:cxnSpMkLst>
        </pc:cxnChg>
        <pc:cxnChg chg="add mod">
          <ac:chgData name="Yoel Kortick" userId="167978f5-7f40-4909-85d5-d4149554ad4e" providerId="ADAL" clId="{5FA0E3C2-29D6-4789-842C-A3B41DA32F6B}" dt="2022-12-13T11:10:03.931" v="1405" actId="14100"/>
          <ac:cxnSpMkLst>
            <pc:docMk/>
            <pc:sldMk cId="3833958023" sldId="1826"/>
            <ac:cxnSpMk id="15" creationId="{52C7245B-B18C-AA81-9B2A-459A2CCACDA1}"/>
          </ac:cxnSpMkLst>
        </pc:cxnChg>
      </pc:sldChg>
      <pc:sldChg chg="addSp delSp modSp mod">
        <pc:chgData name="Yoel Kortick" userId="167978f5-7f40-4909-85d5-d4149554ad4e" providerId="ADAL" clId="{5FA0E3C2-29D6-4789-842C-A3B41DA32F6B}" dt="2022-12-13T11:19:24.838" v="1517" actId="14100"/>
        <pc:sldMkLst>
          <pc:docMk/>
          <pc:sldMk cId="3245628198" sldId="1827"/>
        </pc:sldMkLst>
        <pc:spChg chg="mod">
          <ac:chgData name="Yoel Kortick" userId="167978f5-7f40-4909-85d5-d4149554ad4e" providerId="ADAL" clId="{5FA0E3C2-29D6-4789-842C-A3B41DA32F6B}" dt="2022-12-13T10:59:37.367" v="1104"/>
          <ac:spMkLst>
            <pc:docMk/>
            <pc:sldMk cId="3245628198" sldId="1827"/>
            <ac:spMk id="3" creationId="{4FC18B40-6547-41EC-8A0E-1C8F40E0A42F}"/>
          </ac:spMkLst>
        </pc:spChg>
        <pc:spChg chg="del">
          <ac:chgData name="Yoel Kortick" userId="167978f5-7f40-4909-85d5-d4149554ad4e" providerId="ADAL" clId="{5FA0E3C2-29D6-4789-842C-A3B41DA32F6B}" dt="2022-12-13T11:17:43.003" v="1413" actId="478"/>
          <ac:spMkLst>
            <pc:docMk/>
            <pc:sldMk cId="3245628198" sldId="1827"/>
            <ac:spMk id="4" creationId="{2490F34D-A7E2-4EA9-8B1A-78371A1F1CD1}"/>
          </ac:spMkLst>
        </pc:spChg>
        <pc:spChg chg="add del mod">
          <ac:chgData name="Yoel Kortick" userId="167978f5-7f40-4909-85d5-d4149554ad4e" providerId="ADAL" clId="{5FA0E3C2-29D6-4789-842C-A3B41DA32F6B}" dt="2022-12-13T11:17:44.526" v="1414" actId="478"/>
          <ac:spMkLst>
            <pc:docMk/>
            <pc:sldMk cId="3245628198" sldId="1827"/>
            <ac:spMk id="6" creationId="{8400BE2F-D434-9E3A-560E-5B36878D2C7F}"/>
          </ac:spMkLst>
        </pc:spChg>
        <pc:spChg chg="mod">
          <ac:chgData name="Yoel Kortick" userId="167978f5-7f40-4909-85d5-d4149554ad4e" providerId="ADAL" clId="{5FA0E3C2-29D6-4789-842C-A3B41DA32F6B}" dt="2022-12-13T11:18:13.746" v="1433" actId="14100"/>
          <ac:spMkLst>
            <pc:docMk/>
            <pc:sldMk cId="3245628198" sldId="1827"/>
            <ac:spMk id="8" creationId="{CEE81E12-899F-EDD3-F137-28053BD4297E}"/>
          </ac:spMkLst>
        </pc:spChg>
        <pc:spChg chg="add mod">
          <ac:chgData name="Yoel Kortick" userId="167978f5-7f40-4909-85d5-d4149554ad4e" providerId="ADAL" clId="{5FA0E3C2-29D6-4789-842C-A3B41DA32F6B}" dt="2022-12-13T11:18:33.462" v="1436" actId="14100"/>
          <ac:spMkLst>
            <pc:docMk/>
            <pc:sldMk cId="3245628198" sldId="1827"/>
            <ac:spMk id="10" creationId="{65C8ADE4-3695-7558-7693-0FD9E406B189}"/>
          </ac:spMkLst>
        </pc:spChg>
        <pc:spChg chg="add mod">
          <ac:chgData name="Yoel Kortick" userId="167978f5-7f40-4909-85d5-d4149554ad4e" providerId="ADAL" clId="{5FA0E3C2-29D6-4789-842C-A3B41DA32F6B}" dt="2022-12-13T11:19:19.540" v="1516" actId="20577"/>
          <ac:spMkLst>
            <pc:docMk/>
            <pc:sldMk cId="3245628198" sldId="1827"/>
            <ac:spMk id="11" creationId="{A4D9CCA6-31C0-F025-E710-927A11B17B12}"/>
          </ac:spMkLst>
        </pc:spChg>
        <pc:picChg chg="del">
          <ac:chgData name="Yoel Kortick" userId="167978f5-7f40-4909-85d5-d4149554ad4e" providerId="ADAL" clId="{5FA0E3C2-29D6-4789-842C-A3B41DA32F6B}" dt="2022-12-13T11:17:40.452" v="1412" actId="478"/>
          <ac:picMkLst>
            <pc:docMk/>
            <pc:sldMk cId="3245628198" sldId="1827"/>
            <ac:picMk id="5" creationId="{00885721-0CA7-BD14-6A35-1EED0DDEB3E6}"/>
          </ac:picMkLst>
        </pc:picChg>
        <pc:picChg chg="add mod ord">
          <ac:chgData name="Yoel Kortick" userId="167978f5-7f40-4909-85d5-d4149554ad4e" providerId="ADAL" clId="{5FA0E3C2-29D6-4789-842C-A3B41DA32F6B}" dt="2022-12-13T11:18:39.098" v="1437" actId="167"/>
          <ac:picMkLst>
            <pc:docMk/>
            <pc:sldMk cId="3245628198" sldId="1827"/>
            <ac:picMk id="9" creationId="{7855E8A3-3384-E4D2-BE38-7081AC4AC560}"/>
          </ac:picMkLst>
        </pc:picChg>
        <pc:cxnChg chg="add mod">
          <ac:chgData name="Yoel Kortick" userId="167978f5-7f40-4909-85d5-d4149554ad4e" providerId="ADAL" clId="{5FA0E3C2-29D6-4789-842C-A3B41DA32F6B}" dt="2022-12-13T11:19:24.838" v="1517" actId="14100"/>
          <ac:cxnSpMkLst>
            <pc:docMk/>
            <pc:sldMk cId="3245628198" sldId="1827"/>
            <ac:cxnSpMk id="12" creationId="{512FAD1C-7517-175F-005C-50F06BB7B58F}"/>
          </ac:cxnSpMkLst>
        </pc:cxnChg>
      </pc:sldChg>
      <pc:sldChg chg="modSp del">
        <pc:chgData name="Yoel Kortick" userId="167978f5-7f40-4909-85d5-d4149554ad4e" providerId="ADAL" clId="{5FA0E3C2-29D6-4789-842C-A3B41DA32F6B}" dt="2022-12-13T11:19:49.686" v="1518" actId="47"/>
        <pc:sldMkLst>
          <pc:docMk/>
          <pc:sldMk cId="883860666" sldId="1828"/>
        </pc:sldMkLst>
        <pc:spChg chg="mod">
          <ac:chgData name="Yoel Kortick" userId="167978f5-7f40-4909-85d5-d4149554ad4e" providerId="ADAL" clId="{5FA0E3C2-29D6-4789-842C-A3B41DA32F6B}" dt="2022-12-13T10:59:37.367" v="1104"/>
          <ac:spMkLst>
            <pc:docMk/>
            <pc:sldMk cId="883860666" sldId="1828"/>
            <ac:spMk id="3" creationId="{4FC18B40-6547-41EC-8A0E-1C8F40E0A42F}"/>
          </ac:spMkLst>
        </pc:spChg>
      </pc:sldChg>
      <pc:sldChg chg="modSp del">
        <pc:chgData name="Yoel Kortick" userId="167978f5-7f40-4909-85d5-d4149554ad4e" providerId="ADAL" clId="{5FA0E3C2-29D6-4789-842C-A3B41DA32F6B}" dt="2022-12-13T11:19:50.682" v="1519" actId="47"/>
        <pc:sldMkLst>
          <pc:docMk/>
          <pc:sldMk cId="3878824186" sldId="1829"/>
        </pc:sldMkLst>
        <pc:spChg chg="mod">
          <ac:chgData name="Yoel Kortick" userId="167978f5-7f40-4909-85d5-d4149554ad4e" providerId="ADAL" clId="{5FA0E3C2-29D6-4789-842C-A3B41DA32F6B}" dt="2022-12-13T10:59:37.367" v="1104"/>
          <ac:spMkLst>
            <pc:docMk/>
            <pc:sldMk cId="3878824186" sldId="1829"/>
            <ac:spMk id="3" creationId="{4FC18B40-6547-41EC-8A0E-1C8F40E0A42F}"/>
          </ac:spMkLst>
        </pc:spChg>
        <pc:spChg chg="mod">
          <ac:chgData name="Yoel Kortick" userId="167978f5-7f40-4909-85d5-d4149554ad4e" providerId="ADAL" clId="{5FA0E3C2-29D6-4789-842C-A3B41DA32F6B}" dt="2022-12-13T10:27:13.173" v="669"/>
          <ac:spMkLst>
            <pc:docMk/>
            <pc:sldMk cId="3878824186" sldId="1829"/>
            <ac:spMk id="5" creationId="{DDA15A8A-6546-040A-6846-570D7720F297}"/>
          </ac:spMkLst>
        </pc:spChg>
        <pc:spChg chg="mod">
          <ac:chgData name="Yoel Kortick" userId="167978f5-7f40-4909-85d5-d4149554ad4e" providerId="ADAL" clId="{5FA0E3C2-29D6-4789-842C-A3B41DA32F6B}" dt="2022-12-13T10:27:13.173" v="669"/>
          <ac:spMkLst>
            <pc:docMk/>
            <pc:sldMk cId="3878824186" sldId="1829"/>
            <ac:spMk id="6" creationId="{92DFC491-12FB-8284-DE2A-C8AC3BC01DCE}"/>
          </ac:spMkLst>
        </pc:spChg>
        <pc:spChg chg="mod">
          <ac:chgData name="Yoel Kortick" userId="167978f5-7f40-4909-85d5-d4149554ad4e" providerId="ADAL" clId="{5FA0E3C2-29D6-4789-842C-A3B41DA32F6B}" dt="2022-12-13T10:27:13.173" v="669"/>
          <ac:spMkLst>
            <pc:docMk/>
            <pc:sldMk cId="3878824186" sldId="1829"/>
            <ac:spMk id="7" creationId="{177ECB30-9CB1-0C88-4D06-32D4398562C1}"/>
          </ac:spMkLst>
        </pc:spChg>
        <pc:spChg chg="mod">
          <ac:chgData name="Yoel Kortick" userId="167978f5-7f40-4909-85d5-d4149554ad4e" providerId="ADAL" clId="{5FA0E3C2-29D6-4789-842C-A3B41DA32F6B}" dt="2022-12-13T10:27:13.173" v="669"/>
          <ac:spMkLst>
            <pc:docMk/>
            <pc:sldMk cId="3878824186" sldId="1829"/>
            <ac:spMk id="12" creationId="{3CB0B0A4-13CD-0034-726C-2B8579D13193}"/>
          </ac:spMkLst>
        </pc:spChg>
      </pc:sldChg>
      <pc:sldChg chg="modSp">
        <pc:chgData name="Yoel Kortick" userId="167978f5-7f40-4909-85d5-d4149554ad4e" providerId="ADAL" clId="{5FA0E3C2-29D6-4789-842C-A3B41DA32F6B}" dt="2022-12-13T11:20:09.314" v="1522"/>
        <pc:sldMkLst>
          <pc:docMk/>
          <pc:sldMk cId="598840872" sldId="1830"/>
        </pc:sldMkLst>
        <pc:spChg chg="mod">
          <ac:chgData name="Yoel Kortick" userId="167978f5-7f40-4909-85d5-d4149554ad4e" providerId="ADAL" clId="{5FA0E3C2-29D6-4789-842C-A3B41DA32F6B}" dt="2022-12-13T11:20:09.314" v="1522"/>
          <ac:spMkLst>
            <pc:docMk/>
            <pc:sldMk cId="598840872" sldId="1830"/>
            <ac:spMk id="3" creationId="{440E2C51-CB70-4EE1-8E6B-DADCB74DEC44}"/>
          </ac:spMkLst>
        </pc:spChg>
      </pc:sldChg>
      <pc:sldChg chg="addSp modSp mod">
        <pc:chgData name="Yoel Kortick" userId="167978f5-7f40-4909-85d5-d4149554ad4e" providerId="ADAL" clId="{5FA0E3C2-29D6-4789-842C-A3B41DA32F6B}" dt="2022-12-13T13:11:04.834" v="2924"/>
        <pc:sldMkLst>
          <pc:docMk/>
          <pc:sldMk cId="4208477710" sldId="1831"/>
        </pc:sldMkLst>
        <pc:spChg chg="mod">
          <ac:chgData name="Yoel Kortick" userId="167978f5-7f40-4909-85d5-d4149554ad4e" providerId="ADAL" clId="{5FA0E3C2-29D6-4789-842C-A3B41DA32F6B}" dt="2022-12-13T11:20:09.314" v="1522"/>
          <ac:spMkLst>
            <pc:docMk/>
            <pc:sldMk cId="4208477710" sldId="1831"/>
            <ac:spMk id="3" creationId="{4FC18B40-6547-41EC-8A0E-1C8F40E0A42F}"/>
          </ac:spMkLst>
        </pc:spChg>
        <pc:spChg chg="mod">
          <ac:chgData name="Yoel Kortick" userId="167978f5-7f40-4909-85d5-d4149554ad4e" providerId="ADAL" clId="{5FA0E3C2-29D6-4789-842C-A3B41DA32F6B}" dt="2022-12-13T13:11:04.834" v="2924"/>
          <ac:spMkLst>
            <pc:docMk/>
            <pc:sldMk cId="4208477710" sldId="1831"/>
            <ac:spMk id="4" creationId="{2490F34D-A7E2-4EA9-8B1A-78371A1F1CD1}"/>
          </ac:spMkLst>
        </pc:spChg>
        <pc:spChg chg="add mod">
          <ac:chgData name="Yoel Kortick" userId="167978f5-7f40-4909-85d5-d4149554ad4e" providerId="ADAL" clId="{5FA0E3C2-29D6-4789-842C-A3B41DA32F6B}" dt="2022-12-13T11:35:36.443" v="1587" actId="1035"/>
          <ac:spMkLst>
            <pc:docMk/>
            <pc:sldMk cId="4208477710" sldId="1831"/>
            <ac:spMk id="6" creationId="{E297F811-AFCD-1649-F844-5413A23EBBE1}"/>
          </ac:spMkLst>
        </pc:spChg>
        <pc:spChg chg="add">
          <ac:chgData name="Yoel Kortick" userId="167978f5-7f40-4909-85d5-d4149554ad4e" providerId="ADAL" clId="{5FA0E3C2-29D6-4789-842C-A3B41DA32F6B}" dt="2022-12-13T11:38:02.763" v="1739" actId="11529"/>
          <ac:spMkLst>
            <pc:docMk/>
            <pc:sldMk cId="4208477710" sldId="1831"/>
            <ac:spMk id="7" creationId="{A44A1C74-CBFC-F769-C0EA-03E0800DC9DF}"/>
          </ac:spMkLst>
        </pc:spChg>
        <pc:picChg chg="add mod ord">
          <ac:chgData name="Yoel Kortick" userId="167978f5-7f40-4909-85d5-d4149554ad4e" providerId="ADAL" clId="{5FA0E3C2-29D6-4789-842C-A3B41DA32F6B}" dt="2022-12-13T11:35:26.893" v="1583" actId="167"/>
          <ac:picMkLst>
            <pc:docMk/>
            <pc:sldMk cId="4208477710" sldId="1831"/>
            <ac:picMk id="5" creationId="{7C3DDCE0-43E4-DDA7-9DB4-E5BF5908A26B}"/>
          </ac:picMkLst>
        </pc:picChg>
      </pc:sldChg>
      <pc:sldChg chg="modSp del">
        <pc:chgData name="Yoel Kortick" userId="167978f5-7f40-4909-85d5-d4149554ad4e" providerId="ADAL" clId="{5FA0E3C2-29D6-4789-842C-A3B41DA32F6B}" dt="2022-12-13T11:19:51.200" v="1520" actId="47"/>
        <pc:sldMkLst>
          <pc:docMk/>
          <pc:sldMk cId="2457852483" sldId="1832"/>
        </pc:sldMkLst>
        <pc:spChg chg="mod">
          <ac:chgData name="Yoel Kortick" userId="167978f5-7f40-4909-85d5-d4149554ad4e" providerId="ADAL" clId="{5FA0E3C2-29D6-4789-842C-A3B41DA32F6B}" dt="2022-12-13T10:59:37.367" v="1104"/>
          <ac:spMkLst>
            <pc:docMk/>
            <pc:sldMk cId="2457852483" sldId="1832"/>
            <ac:spMk id="3" creationId="{4FC18B40-6547-41EC-8A0E-1C8F40E0A42F}"/>
          </ac:spMkLst>
        </pc:spChg>
      </pc:sldChg>
      <pc:sldChg chg="addSp modSp mod">
        <pc:chgData name="Yoel Kortick" userId="167978f5-7f40-4909-85d5-d4149554ad4e" providerId="ADAL" clId="{5FA0E3C2-29D6-4789-842C-A3B41DA32F6B}" dt="2022-12-13T11:41:01.376" v="1815" actId="208"/>
        <pc:sldMkLst>
          <pc:docMk/>
          <pc:sldMk cId="1107633095" sldId="1833"/>
        </pc:sldMkLst>
        <pc:spChg chg="mod">
          <ac:chgData name="Yoel Kortick" userId="167978f5-7f40-4909-85d5-d4149554ad4e" providerId="ADAL" clId="{5FA0E3C2-29D6-4789-842C-A3B41DA32F6B}" dt="2022-12-13T11:20:09.314" v="1522"/>
          <ac:spMkLst>
            <pc:docMk/>
            <pc:sldMk cId="1107633095" sldId="1833"/>
            <ac:spMk id="3" creationId="{4FC18B40-6547-41EC-8A0E-1C8F40E0A42F}"/>
          </ac:spMkLst>
        </pc:spChg>
        <pc:spChg chg="mod">
          <ac:chgData name="Yoel Kortick" userId="167978f5-7f40-4909-85d5-d4149554ad4e" providerId="ADAL" clId="{5FA0E3C2-29D6-4789-842C-A3B41DA32F6B}" dt="2022-12-13T11:40:15.534" v="1806" actId="255"/>
          <ac:spMkLst>
            <pc:docMk/>
            <pc:sldMk cId="1107633095" sldId="1833"/>
            <ac:spMk id="4" creationId="{2490F34D-A7E2-4EA9-8B1A-78371A1F1CD1}"/>
          </ac:spMkLst>
        </pc:spChg>
        <pc:picChg chg="add mod">
          <ac:chgData name="Yoel Kortick" userId="167978f5-7f40-4909-85d5-d4149554ad4e" providerId="ADAL" clId="{5FA0E3C2-29D6-4789-842C-A3B41DA32F6B}" dt="2022-12-13T11:41:01.376" v="1815" actId="208"/>
          <ac:picMkLst>
            <pc:docMk/>
            <pc:sldMk cId="1107633095" sldId="1833"/>
            <ac:picMk id="5" creationId="{C2ACD2DB-A342-376D-6A05-763BF9BAB16E}"/>
          </ac:picMkLst>
        </pc:picChg>
      </pc:sldChg>
      <pc:sldChg chg="addSp delSp modSp mod">
        <pc:chgData name="Yoel Kortick" userId="167978f5-7f40-4909-85d5-d4149554ad4e" providerId="ADAL" clId="{5FA0E3C2-29D6-4789-842C-A3B41DA32F6B}" dt="2022-12-13T13:11:04.834" v="2924"/>
        <pc:sldMkLst>
          <pc:docMk/>
          <pc:sldMk cId="980398241" sldId="1834"/>
        </pc:sldMkLst>
        <pc:spChg chg="mod">
          <ac:chgData name="Yoel Kortick" userId="167978f5-7f40-4909-85d5-d4149554ad4e" providerId="ADAL" clId="{5FA0E3C2-29D6-4789-842C-A3B41DA32F6B}" dt="2022-12-13T11:20:09.314" v="1522"/>
          <ac:spMkLst>
            <pc:docMk/>
            <pc:sldMk cId="980398241" sldId="1834"/>
            <ac:spMk id="3" creationId="{4FC18B40-6547-41EC-8A0E-1C8F40E0A42F}"/>
          </ac:spMkLst>
        </pc:spChg>
        <pc:spChg chg="del mod">
          <ac:chgData name="Yoel Kortick" userId="167978f5-7f40-4909-85d5-d4149554ad4e" providerId="ADAL" clId="{5FA0E3C2-29D6-4789-842C-A3B41DA32F6B}" dt="2022-12-13T11:42:29.600" v="1828" actId="478"/>
          <ac:spMkLst>
            <pc:docMk/>
            <pc:sldMk cId="980398241" sldId="1834"/>
            <ac:spMk id="4" creationId="{2490F34D-A7E2-4EA9-8B1A-78371A1F1CD1}"/>
          </ac:spMkLst>
        </pc:spChg>
        <pc:spChg chg="add mod">
          <ac:chgData name="Yoel Kortick" userId="167978f5-7f40-4909-85d5-d4149554ad4e" providerId="ADAL" clId="{5FA0E3C2-29D6-4789-842C-A3B41DA32F6B}" dt="2022-12-13T13:11:04.834" v="2924"/>
          <ac:spMkLst>
            <pc:docMk/>
            <pc:sldMk cId="980398241" sldId="1834"/>
            <ac:spMk id="6" creationId="{4BED58F7-2116-0B91-2C2D-2A538D6E93F4}"/>
          </ac:spMkLst>
        </pc:spChg>
        <pc:spChg chg="add mod">
          <ac:chgData name="Yoel Kortick" userId="167978f5-7f40-4909-85d5-d4149554ad4e" providerId="ADAL" clId="{5FA0E3C2-29D6-4789-842C-A3B41DA32F6B}" dt="2022-12-13T11:43:30.093" v="1897" actId="14100"/>
          <ac:spMkLst>
            <pc:docMk/>
            <pc:sldMk cId="980398241" sldId="1834"/>
            <ac:spMk id="9" creationId="{B0A70355-80D5-3549-5B79-59EE9914D857}"/>
          </ac:spMkLst>
        </pc:spChg>
        <pc:picChg chg="add mod">
          <ac:chgData name="Yoel Kortick" userId="167978f5-7f40-4909-85d5-d4149554ad4e" providerId="ADAL" clId="{5FA0E3C2-29D6-4789-842C-A3B41DA32F6B}" dt="2022-12-13T11:42:34.827" v="1831" actId="208"/>
          <ac:picMkLst>
            <pc:docMk/>
            <pc:sldMk cId="980398241" sldId="1834"/>
            <ac:picMk id="5" creationId="{A3AEA2FD-BF18-5113-5211-DAA22B00B17D}"/>
          </ac:picMkLst>
        </pc:picChg>
        <pc:cxnChg chg="add">
          <ac:chgData name="Yoel Kortick" userId="167978f5-7f40-4909-85d5-d4149554ad4e" providerId="ADAL" clId="{5FA0E3C2-29D6-4789-842C-A3B41DA32F6B}" dt="2022-12-13T11:43:06.597" v="1841" actId="11529"/>
          <ac:cxnSpMkLst>
            <pc:docMk/>
            <pc:sldMk cId="980398241" sldId="1834"/>
            <ac:cxnSpMk id="8" creationId="{BB9F2623-F485-EA30-1FC6-4F25BA132F68}"/>
          </ac:cxnSpMkLst>
        </pc:cxnChg>
        <pc:cxnChg chg="add mod">
          <ac:chgData name="Yoel Kortick" userId="167978f5-7f40-4909-85d5-d4149554ad4e" providerId="ADAL" clId="{5FA0E3C2-29D6-4789-842C-A3B41DA32F6B}" dt="2022-12-13T11:43:39.062" v="1899" actId="14100"/>
          <ac:cxnSpMkLst>
            <pc:docMk/>
            <pc:sldMk cId="980398241" sldId="1834"/>
            <ac:cxnSpMk id="10" creationId="{BB4C4274-4751-1CE7-4256-925F91CB886D}"/>
          </ac:cxnSpMkLst>
        </pc:cxnChg>
      </pc:sldChg>
      <pc:sldChg chg="addSp delSp modSp mod">
        <pc:chgData name="Yoel Kortick" userId="167978f5-7f40-4909-85d5-d4149554ad4e" providerId="ADAL" clId="{5FA0E3C2-29D6-4789-842C-A3B41DA32F6B}" dt="2022-12-13T11:49:19.962" v="1911" actId="14100"/>
        <pc:sldMkLst>
          <pc:docMk/>
          <pc:sldMk cId="2722342769" sldId="1836"/>
        </pc:sldMkLst>
        <pc:spChg chg="mod">
          <ac:chgData name="Yoel Kortick" userId="167978f5-7f40-4909-85d5-d4149554ad4e" providerId="ADAL" clId="{5FA0E3C2-29D6-4789-842C-A3B41DA32F6B}" dt="2022-12-13T11:20:09.314" v="1522"/>
          <ac:spMkLst>
            <pc:docMk/>
            <pc:sldMk cId="2722342769" sldId="1836"/>
            <ac:spMk id="3" creationId="{4FC18B40-6547-41EC-8A0E-1C8F40E0A42F}"/>
          </ac:spMkLst>
        </pc:spChg>
        <pc:spChg chg="del">
          <ac:chgData name="Yoel Kortick" userId="167978f5-7f40-4909-85d5-d4149554ad4e" providerId="ADAL" clId="{5FA0E3C2-29D6-4789-842C-A3B41DA32F6B}" dt="2022-12-13T11:48:29.661" v="1900" actId="478"/>
          <ac:spMkLst>
            <pc:docMk/>
            <pc:sldMk cId="2722342769" sldId="1836"/>
            <ac:spMk id="4" creationId="{2490F34D-A7E2-4EA9-8B1A-78371A1F1CD1}"/>
          </ac:spMkLst>
        </pc:spChg>
        <pc:spChg chg="add del mod">
          <ac:chgData name="Yoel Kortick" userId="167978f5-7f40-4909-85d5-d4149554ad4e" providerId="ADAL" clId="{5FA0E3C2-29D6-4789-842C-A3B41DA32F6B}" dt="2022-12-13T11:48:30.313" v="1901" actId="478"/>
          <ac:spMkLst>
            <pc:docMk/>
            <pc:sldMk cId="2722342769" sldId="1836"/>
            <ac:spMk id="5" creationId="{99ECC864-5EDC-7C51-F77B-336349846B19}"/>
          </ac:spMkLst>
        </pc:spChg>
        <pc:spChg chg="add mod">
          <ac:chgData name="Yoel Kortick" userId="167978f5-7f40-4909-85d5-d4149554ad4e" providerId="ADAL" clId="{5FA0E3C2-29D6-4789-842C-A3B41DA32F6B}" dt="2022-12-13T11:48:58.018" v="1908" actId="14100"/>
          <ac:spMkLst>
            <pc:docMk/>
            <pc:sldMk cId="2722342769" sldId="1836"/>
            <ac:spMk id="8" creationId="{7C3B0D29-F846-DE32-1A3C-74D49A1A6D48}"/>
          </ac:spMkLst>
        </pc:spChg>
        <pc:spChg chg="add mod">
          <ac:chgData name="Yoel Kortick" userId="167978f5-7f40-4909-85d5-d4149554ad4e" providerId="ADAL" clId="{5FA0E3C2-29D6-4789-842C-A3B41DA32F6B}" dt="2022-12-13T11:49:19.962" v="1911" actId="14100"/>
          <ac:spMkLst>
            <pc:docMk/>
            <pc:sldMk cId="2722342769" sldId="1836"/>
            <ac:spMk id="9" creationId="{0016EFEB-8410-FD00-8596-47783CE41355}"/>
          </ac:spMkLst>
        </pc:spChg>
        <pc:picChg chg="add mod">
          <ac:chgData name="Yoel Kortick" userId="167978f5-7f40-4909-85d5-d4149554ad4e" providerId="ADAL" clId="{5FA0E3C2-29D6-4789-842C-A3B41DA32F6B}" dt="2022-12-13T11:48:36.616" v="1904" actId="208"/>
          <ac:picMkLst>
            <pc:docMk/>
            <pc:sldMk cId="2722342769" sldId="1836"/>
            <ac:picMk id="7" creationId="{B0B6C67A-1272-163F-A0EF-69146D140521}"/>
          </ac:picMkLst>
        </pc:picChg>
      </pc:sldChg>
      <pc:sldChg chg="addSp delSp modSp mod">
        <pc:chgData name="Yoel Kortick" userId="167978f5-7f40-4909-85d5-d4149554ad4e" providerId="ADAL" clId="{5FA0E3C2-29D6-4789-842C-A3B41DA32F6B}" dt="2022-12-13T13:11:04.834" v="2924"/>
        <pc:sldMkLst>
          <pc:docMk/>
          <pc:sldMk cId="164446050" sldId="1837"/>
        </pc:sldMkLst>
        <pc:spChg chg="mod">
          <ac:chgData name="Yoel Kortick" userId="167978f5-7f40-4909-85d5-d4149554ad4e" providerId="ADAL" clId="{5FA0E3C2-29D6-4789-842C-A3B41DA32F6B}" dt="2022-12-13T11:20:09.314" v="1522"/>
          <ac:spMkLst>
            <pc:docMk/>
            <pc:sldMk cId="164446050" sldId="1837"/>
            <ac:spMk id="3" creationId="{4FC18B40-6547-41EC-8A0E-1C8F40E0A42F}"/>
          </ac:spMkLst>
        </pc:spChg>
        <pc:spChg chg="mod">
          <ac:chgData name="Yoel Kortick" userId="167978f5-7f40-4909-85d5-d4149554ad4e" providerId="ADAL" clId="{5FA0E3C2-29D6-4789-842C-A3B41DA32F6B}" dt="2022-12-13T13:11:04.834" v="2924"/>
          <ac:spMkLst>
            <pc:docMk/>
            <pc:sldMk cId="164446050" sldId="1837"/>
            <ac:spMk id="4" creationId="{2490F34D-A7E2-4EA9-8B1A-78371A1F1CD1}"/>
          </ac:spMkLst>
        </pc:spChg>
        <pc:spChg chg="del">
          <ac:chgData name="Yoel Kortick" userId="167978f5-7f40-4909-85d5-d4149554ad4e" providerId="ADAL" clId="{5FA0E3C2-29D6-4789-842C-A3B41DA32F6B}" dt="2022-12-13T11:49:51.526" v="1915" actId="478"/>
          <ac:spMkLst>
            <pc:docMk/>
            <pc:sldMk cId="164446050" sldId="1837"/>
            <ac:spMk id="6" creationId="{32EAD349-6297-117F-6D68-2F51BE3C6EDB}"/>
          </ac:spMkLst>
        </pc:spChg>
        <pc:spChg chg="del">
          <ac:chgData name="Yoel Kortick" userId="167978f5-7f40-4909-85d5-d4149554ad4e" providerId="ADAL" clId="{5FA0E3C2-29D6-4789-842C-A3B41DA32F6B}" dt="2022-12-13T11:49:50.253" v="1914" actId="478"/>
          <ac:spMkLst>
            <pc:docMk/>
            <pc:sldMk cId="164446050" sldId="1837"/>
            <ac:spMk id="7" creationId="{7AB06DE7-F03B-9C8B-A07A-4341BDDE0902}"/>
          </ac:spMkLst>
        </pc:spChg>
        <pc:spChg chg="del">
          <ac:chgData name="Yoel Kortick" userId="167978f5-7f40-4909-85d5-d4149554ad4e" providerId="ADAL" clId="{5FA0E3C2-29D6-4789-842C-A3B41DA32F6B}" dt="2022-12-13T11:49:52.561" v="1916" actId="478"/>
          <ac:spMkLst>
            <pc:docMk/>
            <pc:sldMk cId="164446050" sldId="1837"/>
            <ac:spMk id="8" creationId="{3F26E94B-15B0-9158-6C0F-7D3D74BBAC6C}"/>
          </ac:spMkLst>
        </pc:spChg>
        <pc:spChg chg="add mod">
          <ac:chgData name="Yoel Kortick" userId="167978f5-7f40-4909-85d5-d4149554ad4e" providerId="ADAL" clId="{5FA0E3C2-29D6-4789-842C-A3B41DA32F6B}" dt="2022-12-13T11:50:22.787" v="1923" actId="14100"/>
          <ac:spMkLst>
            <pc:docMk/>
            <pc:sldMk cId="164446050" sldId="1837"/>
            <ac:spMk id="9" creationId="{166463A1-CE02-604D-3A3E-408AC42BB0DF}"/>
          </ac:spMkLst>
        </pc:spChg>
        <pc:spChg chg="add mod">
          <ac:chgData name="Yoel Kortick" userId="167978f5-7f40-4909-85d5-d4149554ad4e" providerId="ADAL" clId="{5FA0E3C2-29D6-4789-842C-A3B41DA32F6B}" dt="2022-12-13T11:50:25.957" v="1924" actId="1076"/>
          <ac:spMkLst>
            <pc:docMk/>
            <pc:sldMk cId="164446050" sldId="1837"/>
            <ac:spMk id="10" creationId="{81443653-8D5A-0387-6C64-DE1303EB7574}"/>
          </ac:spMkLst>
        </pc:spChg>
        <pc:picChg chg="add mod">
          <ac:chgData name="Yoel Kortick" userId="167978f5-7f40-4909-85d5-d4149554ad4e" providerId="ADAL" clId="{5FA0E3C2-29D6-4789-842C-A3B41DA32F6B}" dt="2022-12-13T11:50:12.357" v="1919" actId="1076"/>
          <ac:picMkLst>
            <pc:docMk/>
            <pc:sldMk cId="164446050" sldId="1837"/>
            <ac:picMk id="2" creationId="{69B497F3-1060-8DD1-A954-5561466E45FF}"/>
          </ac:picMkLst>
        </pc:picChg>
        <pc:picChg chg="del">
          <ac:chgData name="Yoel Kortick" userId="167978f5-7f40-4909-85d5-d4149554ad4e" providerId="ADAL" clId="{5FA0E3C2-29D6-4789-842C-A3B41DA32F6B}" dt="2022-12-13T11:49:48.761" v="1913" actId="478"/>
          <ac:picMkLst>
            <pc:docMk/>
            <pc:sldMk cId="164446050" sldId="1837"/>
            <ac:picMk id="5" creationId="{CCF12210-E8D2-D7A9-235E-9DC589CFD8FF}"/>
          </ac:picMkLst>
        </pc:picChg>
      </pc:sldChg>
      <pc:sldChg chg="addSp delSp modSp mod">
        <pc:chgData name="Yoel Kortick" userId="167978f5-7f40-4909-85d5-d4149554ad4e" providerId="ADAL" clId="{5FA0E3C2-29D6-4789-842C-A3B41DA32F6B}" dt="2022-12-13T13:11:04.834" v="2924"/>
        <pc:sldMkLst>
          <pc:docMk/>
          <pc:sldMk cId="2995797510" sldId="1838"/>
        </pc:sldMkLst>
        <pc:spChg chg="mod">
          <ac:chgData name="Yoel Kortick" userId="167978f5-7f40-4909-85d5-d4149554ad4e" providerId="ADAL" clId="{5FA0E3C2-29D6-4789-842C-A3B41DA32F6B}" dt="2022-12-13T11:20:09.314" v="1522"/>
          <ac:spMkLst>
            <pc:docMk/>
            <pc:sldMk cId="2995797510" sldId="1838"/>
            <ac:spMk id="3" creationId="{4FC18B40-6547-41EC-8A0E-1C8F40E0A42F}"/>
          </ac:spMkLst>
        </pc:spChg>
        <pc:spChg chg="mod">
          <ac:chgData name="Yoel Kortick" userId="167978f5-7f40-4909-85d5-d4149554ad4e" providerId="ADAL" clId="{5FA0E3C2-29D6-4789-842C-A3B41DA32F6B}" dt="2022-12-13T13:11:04.834" v="2924"/>
          <ac:spMkLst>
            <pc:docMk/>
            <pc:sldMk cId="2995797510" sldId="1838"/>
            <ac:spMk id="4" creationId="{2490F34D-A7E2-4EA9-8B1A-78371A1F1CD1}"/>
          </ac:spMkLst>
        </pc:spChg>
        <pc:spChg chg="mod">
          <ac:chgData name="Yoel Kortick" userId="167978f5-7f40-4909-85d5-d4149554ad4e" providerId="ADAL" clId="{5FA0E3C2-29D6-4789-842C-A3B41DA32F6B}" dt="2022-12-13T12:17:31.761" v="1945" actId="1076"/>
          <ac:spMkLst>
            <pc:docMk/>
            <pc:sldMk cId="2995797510" sldId="1838"/>
            <ac:spMk id="6" creationId="{32EAD349-6297-117F-6D68-2F51BE3C6EDB}"/>
          </ac:spMkLst>
        </pc:spChg>
        <pc:spChg chg="del">
          <ac:chgData name="Yoel Kortick" userId="167978f5-7f40-4909-85d5-d4149554ad4e" providerId="ADAL" clId="{5FA0E3C2-29D6-4789-842C-A3B41DA32F6B}" dt="2022-12-13T12:16:54.535" v="1937" actId="478"/>
          <ac:spMkLst>
            <pc:docMk/>
            <pc:sldMk cId="2995797510" sldId="1838"/>
            <ac:spMk id="9" creationId="{FF2B65BE-F16B-C6C5-D41B-CA04B6BA801B}"/>
          </ac:spMkLst>
        </pc:spChg>
        <pc:picChg chg="add del">
          <ac:chgData name="Yoel Kortick" userId="167978f5-7f40-4909-85d5-d4149554ad4e" providerId="ADAL" clId="{5FA0E3C2-29D6-4789-842C-A3B41DA32F6B}" dt="2022-12-13T12:17:20.261" v="1941" actId="478"/>
          <ac:picMkLst>
            <pc:docMk/>
            <pc:sldMk cId="2995797510" sldId="1838"/>
            <ac:picMk id="5" creationId="{D588C923-69BA-C279-F88F-8CB7267F7A21}"/>
          </ac:picMkLst>
        </pc:picChg>
        <pc:picChg chg="del">
          <ac:chgData name="Yoel Kortick" userId="167978f5-7f40-4909-85d5-d4149554ad4e" providerId="ADAL" clId="{5FA0E3C2-29D6-4789-842C-A3B41DA32F6B}" dt="2022-12-13T12:16:50.592" v="1936" actId="478"/>
          <ac:picMkLst>
            <pc:docMk/>
            <pc:sldMk cId="2995797510" sldId="1838"/>
            <ac:picMk id="8" creationId="{5AD5A403-5DC4-B6F9-90BD-85CB3C4D6795}"/>
          </ac:picMkLst>
        </pc:picChg>
        <pc:picChg chg="add mod ord">
          <ac:chgData name="Yoel Kortick" userId="167978f5-7f40-4909-85d5-d4149554ad4e" providerId="ADAL" clId="{5FA0E3C2-29D6-4789-842C-A3B41DA32F6B}" dt="2022-12-13T12:17:36.829" v="1947" actId="208"/>
          <ac:picMkLst>
            <pc:docMk/>
            <pc:sldMk cId="2995797510" sldId="1838"/>
            <ac:picMk id="10" creationId="{06A57524-361F-3768-99F2-9C24525FFB17}"/>
          </ac:picMkLst>
        </pc:picChg>
        <pc:cxnChg chg="del">
          <ac:chgData name="Yoel Kortick" userId="167978f5-7f40-4909-85d5-d4149554ad4e" providerId="ADAL" clId="{5FA0E3C2-29D6-4789-842C-A3B41DA32F6B}" dt="2022-12-13T12:16:54.535" v="1937" actId="478"/>
          <ac:cxnSpMkLst>
            <pc:docMk/>
            <pc:sldMk cId="2995797510" sldId="1838"/>
            <ac:cxnSpMk id="11" creationId="{6D6B16FA-7335-C878-8B28-F87C8A190F41}"/>
          </ac:cxnSpMkLst>
        </pc:cxnChg>
        <pc:cxnChg chg="del">
          <ac:chgData name="Yoel Kortick" userId="167978f5-7f40-4909-85d5-d4149554ad4e" providerId="ADAL" clId="{5FA0E3C2-29D6-4789-842C-A3B41DA32F6B}" dt="2022-12-13T12:16:54.535" v="1937" actId="478"/>
          <ac:cxnSpMkLst>
            <pc:docMk/>
            <pc:sldMk cId="2995797510" sldId="1838"/>
            <ac:cxnSpMk id="13" creationId="{69D5CF52-1BE1-BDF2-9087-3E9928A49679}"/>
          </ac:cxnSpMkLst>
        </pc:cxnChg>
      </pc:sldChg>
      <pc:sldChg chg="modSp">
        <pc:chgData name="Yoel Kortick" userId="167978f5-7f40-4909-85d5-d4149554ad4e" providerId="ADAL" clId="{5FA0E3C2-29D6-4789-842C-A3B41DA32F6B}" dt="2022-12-13T12:53:27.285" v="2688"/>
        <pc:sldMkLst>
          <pc:docMk/>
          <pc:sldMk cId="2678910622" sldId="1839"/>
        </pc:sldMkLst>
        <pc:spChg chg="mod">
          <ac:chgData name="Yoel Kortick" userId="167978f5-7f40-4909-85d5-d4149554ad4e" providerId="ADAL" clId="{5FA0E3C2-29D6-4789-842C-A3B41DA32F6B}" dt="2022-12-13T12:53:27.285" v="2688"/>
          <ac:spMkLst>
            <pc:docMk/>
            <pc:sldMk cId="2678910622" sldId="1839"/>
            <ac:spMk id="3" creationId="{440E2C51-CB70-4EE1-8E6B-DADCB74DEC44}"/>
          </ac:spMkLst>
        </pc:spChg>
      </pc:sldChg>
      <pc:sldChg chg="addSp delSp modSp mod">
        <pc:chgData name="Yoel Kortick" userId="167978f5-7f40-4909-85d5-d4149554ad4e" providerId="ADAL" clId="{5FA0E3C2-29D6-4789-842C-A3B41DA32F6B}" dt="2022-12-13T13:11:04.834" v="2924"/>
        <pc:sldMkLst>
          <pc:docMk/>
          <pc:sldMk cId="146484598" sldId="1840"/>
        </pc:sldMkLst>
        <pc:spChg chg="mod">
          <ac:chgData name="Yoel Kortick" userId="167978f5-7f40-4909-85d5-d4149554ad4e" providerId="ADAL" clId="{5FA0E3C2-29D6-4789-842C-A3B41DA32F6B}" dt="2022-12-13T12:53:27.285" v="2688"/>
          <ac:spMkLst>
            <pc:docMk/>
            <pc:sldMk cId="146484598" sldId="1840"/>
            <ac:spMk id="3" creationId="{4FC18B40-6547-41EC-8A0E-1C8F40E0A42F}"/>
          </ac:spMkLst>
        </pc:spChg>
        <pc:spChg chg="mod">
          <ac:chgData name="Yoel Kortick" userId="167978f5-7f40-4909-85d5-d4149554ad4e" providerId="ADAL" clId="{5FA0E3C2-29D6-4789-842C-A3B41DA32F6B}" dt="2022-12-13T13:11:04.834" v="2924"/>
          <ac:spMkLst>
            <pc:docMk/>
            <pc:sldMk cId="146484598" sldId="1840"/>
            <ac:spMk id="4" creationId="{2490F34D-A7E2-4EA9-8B1A-78371A1F1CD1}"/>
          </ac:spMkLst>
        </pc:spChg>
        <pc:spChg chg="mod">
          <ac:chgData name="Yoel Kortick" userId="167978f5-7f40-4909-85d5-d4149554ad4e" providerId="ADAL" clId="{5FA0E3C2-29D6-4789-842C-A3B41DA32F6B}" dt="2022-12-13T13:01:04.676" v="2711" actId="1036"/>
          <ac:spMkLst>
            <pc:docMk/>
            <pc:sldMk cId="146484598" sldId="1840"/>
            <ac:spMk id="6" creationId="{0BB465E2-CBBA-D53F-1A95-28447863A39F}"/>
          </ac:spMkLst>
        </pc:spChg>
        <pc:spChg chg="add mod">
          <ac:chgData name="Yoel Kortick" userId="167978f5-7f40-4909-85d5-d4149554ad4e" providerId="ADAL" clId="{5FA0E3C2-29D6-4789-842C-A3B41DA32F6B}" dt="2022-12-13T13:01:24.291" v="2719" actId="14100"/>
          <ac:spMkLst>
            <pc:docMk/>
            <pc:sldMk cId="146484598" sldId="1840"/>
            <ac:spMk id="8" creationId="{7C087C84-1C8A-F6D9-E69F-332EA9E822FC}"/>
          </ac:spMkLst>
        </pc:spChg>
        <pc:picChg chg="del">
          <ac:chgData name="Yoel Kortick" userId="167978f5-7f40-4909-85d5-d4149554ad4e" providerId="ADAL" clId="{5FA0E3C2-29D6-4789-842C-A3B41DA32F6B}" dt="2022-12-13T12:59:57.602" v="2690" actId="478"/>
          <ac:picMkLst>
            <pc:docMk/>
            <pc:sldMk cId="146484598" sldId="1840"/>
            <ac:picMk id="5" creationId="{CCF5C30A-5D3C-5CAF-1CD5-5957E2F3F189}"/>
          </ac:picMkLst>
        </pc:picChg>
        <pc:picChg chg="add mod ord">
          <ac:chgData name="Yoel Kortick" userId="167978f5-7f40-4909-85d5-d4149554ad4e" providerId="ADAL" clId="{5FA0E3C2-29D6-4789-842C-A3B41DA32F6B}" dt="2022-12-13T13:01:07.284" v="2712" actId="208"/>
          <ac:picMkLst>
            <pc:docMk/>
            <pc:sldMk cId="146484598" sldId="1840"/>
            <ac:picMk id="7" creationId="{8D601F5F-4F57-9A01-5DA2-4391820B021F}"/>
          </ac:picMkLst>
        </pc:picChg>
      </pc:sldChg>
      <pc:sldChg chg="del">
        <pc:chgData name="Yoel Kortick" userId="167978f5-7f40-4909-85d5-d4149554ad4e" providerId="ADAL" clId="{5FA0E3C2-29D6-4789-842C-A3B41DA32F6B}" dt="2022-12-13T13:01:54.405" v="2724" actId="47"/>
        <pc:sldMkLst>
          <pc:docMk/>
          <pc:sldMk cId="309807513" sldId="1841"/>
        </pc:sldMkLst>
      </pc:sldChg>
      <pc:sldChg chg="modSp del">
        <pc:chgData name="Yoel Kortick" userId="167978f5-7f40-4909-85d5-d4149554ad4e" providerId="ADAL" clId="{5FA0E3C2-29D6-4789-842C-A3B41DA32F6B}" dt="2022-12-13T13:01:54.405" v="2724" actId="47"/>
        <pc:sldMkLst>
          <pc:docMk/>
          <pc:sldMk cId="3159132757" sldId="1844"/>
        </pc:sldMkLst>
        <pc:spChg chg="mod">
          <ac:chgData name="Yoel Kortick" userId="167978f5-7f40-4909-85d5-d4149554ad4e" providerId="ADAL" clId="{5FA0E3C2-29D6-4789-842C-A3B41DA32F6B}" dt="2022-12-13T10:27:13.173" v="669"/>
          <ac:spMkLst>
            <pc:docMk/>
            <pc:sldMk cId="3159132757" sldId="1844"/>
            <ac:spMk id="6" creationId="{9F15A80A-F7F4-CD36-8BDE-0FEBBF2FAE40}"/>
          </ac:spMkLst>
        </pc:spChg>
      </pc:sldChg>
      <pc:sldChg chg="del">
        <pc:chgData name="Yoel Kortick" userId="167978f5-7f40-4909-85d5-d4149554ad4e" providerId="ADAL" clId="{5FA0E3C2-29D6-4789-842C-A3B41DA32F6B}" dt="2022-12-13T13:01:54.405" v="2724" actId="47"/>
        <pc:sldMkLst>
          <pc:docMk/>
          <pc:sldMk cId="1954226497" sldId="1845"/>
        </pc:sldMkLst>
      </pc:sldChg>
      <pc:sldChg chg="del">
        <pc:chgData name="Yoel Kortick" userId="167978f5-7f40-4909-85d5-d4149554ad4e" providerId="ADAL" clId="{5FA0E3C2-29D6-4789-842C-A3B41DA32F6B}" dt="2022-12-13T13:01:54.405" v="2724" actId="47"/>
        <pc:sldMkLst>
          <pc:docMk/>
          <pc:sldMk cId="447265283" sldId="1846"/>
        </pc:sldMkLst>
      </pc:sldChg>
      <pc:sldChg chg="del">
        <pc:chgData name="Yoel Kortick" userId="167978f5-7f40-4909-85d5-d4149554ad4e" providerId="ADAL" clId="{5FA0E3C2-29D6-4789-842C-A3B41DA32F6B}" dt="2022-12-13T13:01:54.405" v="2724" actId="47"/>
        <pc:sldMkLst>
          <pc:docMk/>
          <pc:sldMk cId="886589407" sldId="1847"/>
        </pc:sldMkLst>
      </pc:sldChg>
      <pc:sldChg chg="del">
        <pc:chgData name="Yoel Kortick" userId="167978f5-7f40-4909-85d5-d4149554ad4e" providerId="ADAL" clId="{5FA0E3C2-29D6-4789-842C-A3B41DA32F6B}" dt="2022-12-13T13:01:54.405" v="2724" actId="47"/>
        <pc:sldMkLst>
          <pc:docMk/>
          <pc:sldMk cId="4086293843" sldId="1848"/>
        </pc:sldMkLst>
      </pc:sldChg>
      <pc:sldChg chg="del">
        <pc:chgData name="Yoel Kortick" userId="167978f5-7f40-4909-85d5-d4149554ad4e" providerId="ADAL" clId="{5FA0E3C2-29D6-4789-842C-A3B41DA32F6B}" dt="2022-12-13T13:01:54.405" v="2724" actId="47"/>
        <pc:sldMkLst>
          <pc:docMk/>
          <pc:sldMk cId="3349957859" sldId="1849"/>
        </pc:sldMkLst>
      </pc:sldChg>
      <pc:sldChg chg="del">
        <pc:chgData name="Yoel Kortick" userId="167978f5-7f40-4909-85d5-d4149554ad4e" providerId="ADAL" clId="{5FA0E3C2-29D6-4789-842C-A3B41DA32F6B}" dt="2022-12-13T13:01:54.405" v="2724" actId="47"/>
        <pc:sldMkLst>
          <pc:docMk/>
          <pc:sldMk cId="2987314586" sldId="1850"/>
        </pc:sldMkLst>
      </pc:sldChg>
      <pc:sldChg chg="del">
        <pc:chgData name="Yoel Kortick" userId="167978f5-7f40-4909-85d5-d4149554ad4e" providerId="ADAL" clId="{5FA0E3C2-29D6-4789-842C-A3B41DA32F6B}" dt="2022-12-13T13:01:54.405" v="2724" actId="47"/>
        <pc:sldMkLst>
          <pc:docMk/>
          <pc:sldMk cId="1261365802" sldId="1851"/>
        </pc:sldMkLst>
      </pc:sldChg>
      <pc:sldChg chg="del">
        <pc:chgData name="Yoel Kortick" userId="167978f5-7f40-4909-85d5-d4149554ad4e" providerId="ADAL" clId="{5FA0E3C2-29D6-4789-842C-A3B41DA32F6B}" dt="2022-12-13T13:01:54.405" v="2724" actId="47"/>
        <pc:sldMkLst>
          <pc:docMk/>
          <pc:sldMk cId="2584212111" sldId="1853"/>
        </pc:sldMkLst>
      </pc:sldChg>
      <pc:sldChg chg="del">
        <pc:chgData name="Yoel Kortick" userId="167978f5-7f40-4909-85d5-d4149554ad4e" providerId="ADAL" clId="{5FA0E3C2-29D6-4789-842C-A3B41DA32F6B}" dt="2022-12-13T13:01:54.405" v="2724" actId="47"/>
        <pc:sldMkLst>
          <pc:docMk/>
          <pc:sldMk cId="962602784" sldId="1854"/>
        </pc:sldMkLst>
      </pc:sldChg>
      <pc:sldChg chg="del">
        <pc:chgData name="Yoel Kortick" userId="167978f5-7f40-4909-85d5-d4149554ad4e" providerId="ADAL" clId="{5FA0E3C2-29D6-4789-842C-A3B41DA32F6B}" dt="2022-12-13T13:01:54.405" v="2724" actId="47"/>
        <pc:sldMkLst>
          <pc:docMk/>
          <pc:sldMk cId="1062360252" sldId="1855"/>
        </pc:sldMkLst>
      </pc:sldChg>
      <pc:sldChg chg="del">
        <pc:chgData name="Yoel Kortick" userId="167978f5-7f40-4909-85d5-d4149554ad4e" providerId="ADAL" clId="{5FA0E3C2-29D6-4789-842C-A3B41DA32F6B}" dt="2022-12-13T13:01:54.405" v="2724" actId="47"/>
        <pc:sldMkLst>
          <pc:docMk/>
          <pc:sldMk cId="2562878506" sldId="1856"/>
        </pc:sldMkLst>
      </pc:sldChg>
      <pc:sldChg chg="del">
        <pc:chgData name="Yoel Kortick" userId="167978f5-7f40-4909-85d5-d4149554ad4e" providerId="ADAL" clId="{5FA0E3C2-29D6-4789-842C-A3B41DA32F6B}" dt="2022-12-13T13:01:54.405" v="2724" actId="47"/>
        <pc:sldMkLst>
          <pc:docMk/>
          <pc:sldMk cId="2120603946" sldId="1857"/>
        </pc:sldMkLst>
      </pc:sldChg>
      <pc:sldChg chg="modSp del">
        <pc:chgData name="Yoel Kortick" userId="167978f5-7f40-4909-85d5-d4149554ad4e" providerId="ADAL" clId="{5FA0E3C2-29D6-4789-842C-A3B41DA32F6B}" dt="2022-12-13T13:01:54.405" v="2724" actId="47"/>
        <pc:sldMkLst>
          <pc:docMk/>
          <pc:sldMk cId="3727259958" sldId="1858"/>
        </pc:sldMkLst>
        <pc:spChg chg="mod">
          <ac:chgData name="Yoel Kortick" userId="167978f5-7f40-4909-85d5-d4149554ad4e" providerId="ADAL" clId="{5FA0E3C2-29D6-4789-842C-A3B41DA32F6B}" dt="2022-12-13T10:27:13.173" v="669"/>
          <ac:spMkLst>
            <pc:docMk/>
            <pc:sldMk cId="3727259958" sldId="1858"/>
            <ac:spMk id="6" creationId="{9F15A80A-F7F4-CD36-8BDE-0FEBBF2FAE40}"/>
          </ac:spMkLst>
        </pc:spChg>
      </pc:sldChg>
      <pc:sldChg chg="modSp del">
        <pc:chgData name="Yoel Kortick" userId="167978f5-7f40-4909-85d5-d4149554ad4e" providerId="ADAL" clId="{5FA0E3C2-29D6-4789-842C-A3B41DA32F6B}" dt="2022-12-13T13:01:44.913" v="2720" actId="47"/>
        <pc:sldMkLst>
          <pc:docMk/>
          <pc:sldMk cId="3886562718" sldId="1859"/>
        </pc:sldMkLst>
        <pc:spChg chg="mod">
          <ac:chgData name="Yoel Kortick" userId="167978f5-7f40-4909-85d5-d4149554ad4e" providerId="ADAL" clId="{5FA0E3C2-29D6-4789-842C-A3B41DA32F6B}" dt="2022-12-13T12:53:27.285" v="2688"/>
          <ac:spMkLst>
            <pc:docMk/>
            <pc:sldMk cId="3886562718" sldId="1859"/>
            <ac:spMk id="3" creationId="{4FC18B40-6547-41EC-8A0E-1C8F40E0A42F}"/>
          </ac:spMkLst>
        </pc:spChg>
      </pc:sldChg>
      <pc:sldChg chg="modSp del">
        <pc:chgData name="Yoel Kortick" userId="167978f5-7f40-4909-85d5-d4149554ad4e" providerId="ADAL" clId="{5FA0E3C2-29D6-4789-842C-A3B41DA32F6B}" dt="2022-12-13T13:01:45.981" v="2721" actId="47"/>
        <pc:sldMkLst>
          <pc:docMk/>
          <pc:sldMk cId="2320106316" sldId="1861"/>
        </pc:sldMkLst>
        <pc:spChg chg="mod">
          <ac:chgData name="Yoel Kortick" userId="167978f5-7f40-4909-85d5-d4149554ad4e" providerId="ADAL" clId="{5FA0E3C2-29D6-4789-842C-A3B41DA32F6B}" dt="2022-12-13T12:53:27.285" v="2688"/>
          <ac:spMkLst>
            <pc:docMk/>
            <pc:sldMk cId="2320106316" sldId="1861"/>
            <ac:spMk id="3" creationId="{4FC18B40-6547-41EC-8A0E-1C8F40E0A42F}"/>
          </ac:spMkLst>
        </pc:spChg>
      </pc:sldChg>
      <pc:sldChg chg="modSp del">
        <pc:chgData name="Yoel Kortick" userId="167978f5-7f40-4909-85d5-d4149554ad4e" providerId="ADAL" clId="{5FA0E3C2-29D6-4789-842C-A3B41DA32F6B}" dt="2022-12-13T13:01:46.838" v="2722" actId="47"/>
        <pc:sldMkLst>
          <pc:docMk/>
          <pc:sldMk cId="3702054598" sldId="1862"/>
        </pc:sldMkLst>
        <pc:spChg chg="mod">
          <ac:chgData name="Yoel Kortick" userId="167978f5-7f40-4909-85d5-d4149554ad4e" providerId="ADAL" clId="{5FA0E3C2-29D6-4789-842C-A3B41DA32F6B}" dt="2022-12-13T12:53:27.285" v="2688"/>
          <ac:spMkLst>
            <pc:docMk/>
            <pc:sldMk cId="3702054598" sldId="1862"/>
            <ac:spMk id="3" creationId="{4FC18B40-6547-41EC-8A0E-1C8F40E0A42F}"/>
          </ac:spMkLst>
        </pc:spChg>
      </pc:sldChg>
      <pc:sldChg chg="del">
        <pc:chgData name="Yoel Kortick" userId="167978f5-7f40-4909-85d5-d4149554ad4e" providerId="ADAL" clId="{5FA0E3C2-29D6-4789-842C-A3B41DA32F6B}" dt="2022-12-13T13:01:48.248" v="2723" actId="47"/>
        <pc:sldMkLst>
          <pc:docMk/>
          <pc:sldMk cId="3014466617" sldId="1863"/>
        </pc:sldMkLst>
      </pc:sldChg>
      <pc:sldChg chg="modSp del">
        <pc:chgData name="Yoel Kortick" userId="167978f5-7f40-4909-85d5-d4149554ad4e" providerId="ADAL" clId="{5FA0E3C2-29D6-4789-842C-A3B41DA32F6B}" dt="2022-12-13T11:19:51.772" v="1521" actId="47"/>
        <pc:sldMkLst>
          <pc:docMk/>
          <pc:sldMk cId="651580617" sldId="1864"/>
        </pc:sldMkLst>
        <pc:spChg chg="mod">
          <ac:chgData name="Yoel Kortick" userId="167978f5-7f40-4909-85d5-d4149554ad4e" providerId="ADAL" clId="{5FA0E3C2-29D6-4789-842C-A3B41DA32F6B}" dt="2022-12-13T10:59:37.367" v="1104"/>
          <ac:spMkLst>
            <pc:docMk/>
            <pc:sldMk cId="651580617" sldId="1864"/>
            <ac:spMk id="3" creationId="{4FC18B40-6547-41EC-8A0E-1C8F40E0A42F}"/>
          </ac:spMkLst>
        </pc:spChg>
      </pc:sldChg>
      <pc:sldChg chg="addSp delSp modSp del mod">
        <pc:chgData name="Yoel Kortick" userId="167978f5-7f40-4909-85d5-d4149554ad4e" providerId="ADAL" clId="{5FA0E3C2-29D6-4789-842C-A3B41DA32F6B}" dt="2022-12-13T11:38:51.942" v="1764" actId="47"/>
        <pc:sldMkLst>
          <pc:docMk/>
          <pc:sldMk cId="1914679669" sldId="1865"/>
        </pc:sldMkLst>
        <pc:spChg chg="mod">
          <ac:chgData name="Yoel Kortick" userId="167978f5-7f40-4909-85d5-d4149554ad4e" providerId="ADAL" clId="{5FA0E3C2-29D6-4789-842C-A3B41DA32F6B}" dt="2022-12-13T11:20:09.314" v="1522"/>
          <ac:spMkLst>
            <pc:docMk/>
            <pc:sldMk cId="1914679669" sldId="1865"/>
            <ac:spMk id="3" creationId="{4FC18B40-6547-41EC-8A0E-1C8F40E0A42F}"/>
          </ac:spMkLst>
        </pc:spChg>
        <pc:spChg chg="mod">
          <ac:chgData name="Yoel Kortick" userId="167978f5-7f40-4909-85d5-d4149554ad4e" providerId="ADAL" clId="{5FA0E3C2-29D6-4789-842C-A3B41DA32F6B}" dt="2022-12-13T11:37:32.750" v="1734" actId="255"/>
          <ac:spMkLst>
            <pc:docMk/>
            <pc:sldMk cId="1914679669" sldId="1865"/>
            <ac:spMk id="4" creationId="{2490F34D-A7E2-4EA9-8B1A-78371A1F1CD1}"/>
          </ac:spMkLst>
        </pc:spChg>
        <pc:spChg chg="del">
          <ac:chgData name="Yoel Kortick" userId="167978f5-7f40-4909-85d5-d4149554ad4e" providerId="ADAL" clId="{5FA0E3C2-29D6-4789-842C-A3B41DA32F6B}" dt="2022-12-13T11:37:55.230" v="1738" actId="478"/>
          <ac:spMkLst>
            <pc:docMk/>
            <pc:sldMk cId="1914679669" sldId="1865"/>
            <ac:spMk id="6" creationId="{6AE7C09B-A45F-D6F8-F527-64E839401855}"/>
          </ac:spMkLst>
        </pc:spChg>
        <pc:spChg chg="add mod">
          <ac:chgData name="Yoel Kortick" userId="167978f5-7f40-4909-85d5-d4149554ad4e" providerId="ADAL" clId="{5FA0E3C2-29D6-4789-842C-A3B41DA32F6B}" dt="2022-12-13T11:38:24.062" v="1761" actId="14100"/>
          <ac:spMkLst>
            <pc:docMk/>
            <pc:sldMk cId="1914679669" sldId="1865"/>
            <ac:spMk id="7" creationId="{AAF06EDE-7A28-594E-5294-C6BF87ECA192}"/>
          </ac:spMkLst>
        </pc:spChg>
        <pc:spChg chg="add mod">
          <ac:chgData name="Yoel Kortick" userId="167978f5-7f40-4909-85d5-d4149554ad4e" providerId="ADAL" clId="{5FA0E3C2-29D6-4789-842C-A3B41DA32F6B}" dt="2022-12-13T11:38:11.957" v="1745" actId="14100"/>
          <ac:spMkLst>
            <pc:docMk/>
            <pc:sldMk cId="1914679669" sldId="1865"/>
            <ac:spMk id="8" creationId="{99E561E3-2A3F-A2C6-757D-4100900796AD}"/>
          </ac:spMkLst>
        </pc:spChg>
        <pc:picChg chg="add mod">
          <ac:chgData name="Yoel Kortick" userId="167978f5-7f40-4909-85d5-d4149554ad4e" providerId="ADAL" clId="{5FA0E3C2-29D6-4789-842C-A3B41DA32F6B}" dt="2022-12-13T11:37:52.922" v="1737" actId="14100"/>
          <ac:picMkLst>
            <pc:docMk/>
            <pc:sldMk cId="1914679669" sldId="1865"/>
            <ac:picMk id="2" creationId="{72A964A5-EB29-64FD-929F-80AB4561221E}"/>
          </ac:picMkLst>
        </pc:picChg>
        <pc:picChg chg="del">
          <ac:chgData name="Yoel Kortick" userId="167978f5-7f40-4909-85d5-d4149554ad4e" providerId="ADAL" clId="{5FA0E3C2-29D6-4789-842C-A3B41DA32F6B}" dt="2022-12-13T11:37:34.918" v="1735" actId="478"/>
          <ac:picMkLst>
            <pc:docMk/>
            <pc:sldMk cId="1914679669" sldId="1865"/>
            <ac:picMk id="5" creationId="{F2A5F917-AF0E-504F-BE6E-BD84E5C13B7C}"/>
          </ac:picMkLst>
        </pc:picChg>
      </pc:sldChg>
      <pc:sldChg chg="modSp del">
        <pc:chgData name="Yoel Kortick" userId="167978f5-7f40-4909-85d5-d4149554ad4e" providerId="ADAL" clId="{5FA0E3C2-29D6-4789-842C-A3B41DA32F6B}" dt="2022-12-13T10:44:30.083" v="1019" actId="47"/>
        <pc:sldMkLst>
          <pc:docMk/>
          <pc:sldMk cId="2797917920" sldId="1866"/>
        </pc:sldMkLst>
        <pc:spChg chg="mod">
          <ac:chgData name="Yoel Kortick" userId="167978f5-7f40-4909-85d5-d4149554ad4e" providerId="ADAL" clId="{5FA0E3C2-29D6-4789-842C-A3B41DA32F6B}" dt="2022-12-13T10:27:13.173" v="669"/>
          <ac:spMkLst>
            <pc:docMk/>
            <pc:sldMk cId="2797917920" sldId="1866"/>
            <ac:spMk id="3" creationId="{4FC18B40-6547-41EC-8A0E-1C8F40E0A42F}"/>
          </ac:spMkLst>
        </pc:spChg>
      </pc:sldChg>
      <pc:sldChg chg="modSp add mod">
        <pc:chgData name="Yoel Kortick" userId="167978f5-7f40-4909-85d5-d4149554ad4e" providerId="ADAL" clId="{5FA0E3C2-29D6-4789-842C-A3B41DA32F6B}" dt="2022-12-13T13:11:04.834" v="2924"/>
        <pc:sldMkLst>
          <pc:docMk/>
          <pc:sldMk cId="480682989" sldId="1867"/>
        </pc:sldMkLst>
        <pc:spChg chg="mod">
          <ac:chgData name="Yoel Kortick" userId="167978f5-7f40-4909-85d5-d4149554ad4e" providerId="ADAL" clId="{5FA0E3C2-29D6-4789-842C-A3B41DA32F6B}" dt="2022-12-13T13:11:04.834" v="2924"/>
          <ac:spMkLst>
            <pc:docMk/>
            <pc:sldMk cId="480682989" sldId="1867"/>
            <ac:spMk id="4" creationId="{2490F34D-A7E2-4EA9-8B1A-78371A1F1CD1}"/>
          </ac:spMkLst>
        </pc:spChg>
      </pc:sldChg>
      <pc:sldChg chg="addSp modSp add mod">
        <pc:chgData name="Yoel Kortick" userId="167978f5-7f40-4909-85d5-d4149554ad4e" providerId="ADAL" clId="{5FA0E3C2-29D6-4789-842C-A3B41DA32F6B}" dt="2022-12-13T05:31:28.045" v="393" actId="255"/>
        <pc:sldMkLst>
          <pc:docMk/>
          <pc:sldMk cId="182474092" sldId="1868"/>
        </pc:sldMkLst>
        <pc:spChg chg="mod">
          <ac:chgData name="Yoel Kortick" userId="167978f5-7f40-4909-85d5-d4149554ad4e" providerId="ADAL" clId="{5FA0E3C2-29D6-4789-842C-A3B41DA32F6B}" dt="2022-12-13T05:31:28.045" v="393" actId="255"/>
          <ac:spMkLst>
            <pc:docMk/>
            <pc:sldMk cId="182474092" sldId="1868"/>
            <ac:spMk id="4" creationId="{2490F34D-A7E2-4EA9-8B1A-78371A1F1CD1}"/>
          </ac:spMkLst>
        </pc:spChg>
        <pc:spChg chg="add mod">
          <ac:chgData name="Yoel Kortick" userId="167978f5-7f40-4909-85d5-d4149554ad4e" providerId="ADAL" clId="{5FA0E3C2-29D6-4789-842C-A3B41DA32F6B}" dt="2022-12-13T05:26:33.006" v="148" actId="208"/>
          <ac:spMkLst>
            <pc:docMk/>
            <pc:sldMk cId="182474092" sldId="1868"/>
            <ac:spMk id="6" creationId="{B9CA50AF-C5D5-F6B4-4F2D-D5C432A27D34}"/>
          </ac:spMkLst>
        </pc:spChg>
        <pc:spChg chg="add mod">
          <ac:chgData name="Yoel Kortick" userId="167978f5-7f40-4909-85d5-d4149554ad4e" providerId="ADAL" clId="{5FA0E3C2-29D6-4789-842C-A3B41DA32F6B}" dt="2022-12-13T05:26:52.982" v="152" actId="1036"/>
          <ac:spMkLst>
            <pc:docMk/>
            <pc:sldMk cId="182474092" sldId="1868"/>
            <ac:spMk id="9" creationId="{34C2E647-4DB5-D8EE-F397-91E3BDFBCA28}"/>
          </ac:spMkLst>
        </pc:spChg>
        <pc:picChg chg="add mod">
          <ac:chgData name="Yoel Kortick" userId="167978f5-7f40-4909-85d5-d4149554ad4e" providerId="ADAL" clId="{5FA0E3C2-29D6-4789-842C-A3B41DA32F6B}" dt="2022-12-13T05:26:08.995" v="103" actId="208"/>
          <ac:picMkLst>
            <pc:docMk/>
            <pc:sldMk cId="182474092" sldId="1868"/>
            <ac:picMk id="5" creationId="{8EC793E5-278F-7B2A-B155-1B65755BEB15}"/>
          </ac:picMkLst>
        </pc:picChg>
        <pc:cxnChg chg="add">
          <ac:chgData name="Yoel Kortick" userId="167978f5-7f40-4909-85d5-d4149554ad4e" providerId="ADAL" clId="{5FA0E3C2-29D6-4789-842C-A3B41DA32F6B}" dt="2022-12-13T05:26:39.704" v="149" actId="11529"/>
          <ac:cxnSpMkLst>
            <pc:docMk/>
            <pc:sldMk cId="182474092" sldId="1868"/>
            <ac:cxnSpMk id="8" creationId="{C32424A0-33EC-CC93-AB59-E5E706CE572D}"/>
          </ac:cxnSpMkLst>
        </pc:cxnChg>
      </pc:sldChg>
      <pc:sldChg chg="addSp delSp modSp add mod">
        <pc:chgData name="Yoel Kortick" userId="167978f5-7f40-4909-85d5-d4149554ad4e" providerId="ADAL" clId="{5FA0E3C2-29D6-4789-842C-A3B41DA32F6B}" dt="2022-12-13T13:11:04.834" v="2924"/>
        <pc:sldMkLst>
          <pc:docMk/>
          <pc:sldMk cId="2198054819" sldId="1869"/>
        </pc:sldMkLst>
        <pc:spChg chg="mod">
          <ac:chgData name="Yoel Kortick" userId="167978f5-7f40-4909-85d5-d4149554ad4e" providerId="ADAL" clId="{5FA0E3C2-29D6-4789-842C-A3B41DA32F6B}" dt="2022-12-13T13:11:04.834" v="2924"/>
          <ac:spMkLst>
            <pc:docMk/>
            <pc:sldMk cId="2198054819" sldId="1869"/>
            <ac:spMk id="4" creationId="{2490F34D-A7E2-4EA9-8B1A-78371A1F1CD1}"/>
          </ac:spMkLst>
        </pc:spChg>
        <pc:spChg chg="del">
          <ac:chgData name="Yoel Kortick" userId="167978f5-7f40-4909-85d5-d4149554ad4e" providerId="ADAL" clId="{5FA0E3C2-29D6-4789-842C-A3B41DA32F6B}" dt="2022-12-13T05:28:39.992" v="157" actId="478"/>
          <ac:spMkLst>
            <pc:docMk/>
            <pc:sldMk cId="2198054819" sldId="1869"/>
            <ac:spMk id="6" creationId="{B9CA50AF-C5D5-F6B4-4F2D-D5C432A27D34}"/>
          </ac:spMkLst>
        </pc:spChg>
        <pc:spChg chg="mod">
          <ac:chgData name="Yoel Kortick" userId="167978f5-7f40-4909-85d5-d4149554ad4e" providerId="ADAL" clId="{5FA0E3C2-29D6-4789-842C-A3B41DA32F6B}" dt="2022-12-13T05:28:57.693" v="164" actId="14100"/>
          <ac:spMkLst>
            <pc:docMk/>
            <pc:sldMk cId="2198054819" sldId="1869"/>
            <ac:spMk id="9" creationId="{34C2E647-4DB5-D8EE-F397-91E3BDFBCA28}"/>
          </ac:spMkLst>
        </pc:spChg>
        <pc:spChg chg="add mod">
          <ac:chgData name="Yoel Kortick" userId="167978f5-7f40-4909-85d5-d4149554ad4e" providerId="ADAL" clId="{5FA0E3C2-29D6-4789-842C-A3B41DA32F6B}" dt="2022-12-13T05:29:09.148" v="218" actId="14100"/>
          <ac:spMkLst>
            <pc:docMk/>
            <pc:sldMk cId="2198054819" sldId="1869"/>
            <ac:spMk id="10" creationId="{F8A8C1F8-23B7-D9EE-8BD6-B33BA5E6AC37}"/>
          </ac:spMkLst>
        </pc:spChg>
        <pc:picChg chg="del">
          <ac:chgData name="Yoel Kortick" userId="167978f5-7f40-4909-85d5-d4149554ad4e" providerId="ADAL" clId="{5FA0E3C2-29D6-4789-842C-A3B41DA32F6B}" dt="2022-12-13T05:28:37.503" v="155" actId="478"/>
          <ac:picMkLst>
            <pc:docMk/>
            <pc:sldMk cId="2198054819" sldId="1869"/>
            <ac:picMk id="5" creationId="{8EC793E5-278F-7B2A-B155-1B65755BEB15}"/>
          </ac:picMkLst>
        </pc:picChg>
        <pc:picChg chg="add mod ord">
          <ac:chgData name="Yoel Kortick" userId="167978f5-7f40-4909-85d5-d4149554ad4e" providerId="ADAL" clId="{5FA0E3C2-29D6-4789-842C-A3B41DA32F6B}" dt="2022-12-13T05:29:13.024" v="219" actId="208"/>
          <ac:picMkLst>
            <pc:docMk/>
            <pc:sldMk cId="2198054819" sldId="1869"/>
            <ac:picMk id="7" creationId="{431BC7E6-D253-6DEE-D6E0-23E36436A671}"/>
          </ac:picMkLst>
        </pc:picChg>
        <pc:cxnChg chg="del">
          <ac:chgData name="Yoel Kortick" userId="167978f5-7f40-4909-85d5-d4149554ad4e" providerId="ADAL" clId="{5FA0E3C2-29D6-4789-842C-A3B41DA32F6B}" dt="2022-12-13T05:28:39.292" v="156" actId="478"/>
          <ac:cxnSpMkLst>
            <pc:docMk/>
            <pc:sldMk cId="2198054819" sldId="1869"/>
            <ac:cxnSpMk id="8" creationId="{C32424A0-33EC-CC93-AB59-E5E706CE572D}"/>
          </ac:cxnSpMkLst>
        </pc:cxnChg>
      </pc:sldChg>
      <pc:sldChg chg="modSp add mod">
        <pc:chgData name="Yoel Kortick" userId="167978f5-7f40-4909-85d5-d4149554ad4e" providerId="ADAL" clId="{5FA0E3C2-29D6-4789-842C-A3B41DA32F6B}" dt="2022-12-13T05:30:50.429" v="376" actId="313"/>
        <pc:sldMkLst>
          <pc:docMk/>
          <pc:sldMk cId="249386887" sldId="1870"/>
        </pc:sldMkLst>
        <pc:spChg chg="mod">
          <ac:chgData name="Yoel Kortick" userId="167978f5-7f40-4909-85d5-d4149554ad4e" providerId="ADAL" clId="{5FA0E3C2-29D6-4789-842C-A3B41DA32F6B}" dt="2022-12-13T05:30:50.429" v="376" actId="313"/>
          <ac:spMkLst>
            <pc:docMk/>
            <pc:sldMk cId="249386887" sldId="1870"/>
            <ac:spMk id="4" creationId="{2490F34D-A7E2-4EA9-8B1A-78371A1F1CD1}"/>
          </ac:spMkLst>
        </pc:spChg>
      </pc:sldChg>
      <pc:sldChg chg="modSp add mod">
        <pc:chgData name="Yoel Kortick" userId="167978f5-7f40-4909-85d5-d4149554ad4e" providerId="ADAL" clId="{5FA0E3C2-29D6-4789-842C-A3B41DA32F6B}" dt="2022-12-13T05:31:45.811" v="403" actId="14100"/>
        <pc:sldMkLst>
          <pc:docMk/>
          <pc:sldMk cId="661956195" sldId="1871"/>
        </pc:sldMkLst>
        <pc:spChg chg="mod">
          <ac:chgData name="Yoel Kortick" userId="167978f5-7f40-4909-85d5-d4149554ad4e" providerId="ADAL" clId="{5FA0E3C2-29D6-4789-842C-A3B41DA32F6B}" dt="2022-12-13T05:31:21.695" v="392" actId="255"/>
          <ac:spMkLst>
            <pc:docMk/>
            <pc:sldMk cId="661956195" sldId="1871"/>
            <ac:spMk id="4" creationId="{2490F34D-A7E2-4EA9-8B1A-78371A1F1CD1}"/>
          </ac:spMkLst>
        </pc:spChg>
        <pc:spChg chg="mod">
          <ac:chgData name="Yoel Kortick" userId="167978f5-7f40-4909-85d5-d4149554ad4e" providerId="ADAL" clId="{5FA0E3C2-29D6-4789-842C-A3B41DA32F6B}" dt="2022-12-13T05:31:45.811" v="403" actId="14100"/>
          <ac:spMkLst>
            <pc:docMk/>
            <pc:sldMk cId="661956195" sldId="1871"/>
            <ac:spMk id="9" creationId="{34C2E647-4DB5-D8EE-F397-91E3BDFBCA28}"/>
          </ac:spMkLst>
        </pc:spChg>
      </pc:sldChg>
      <pc:sldChg chg="addSp delSp modSp add mod">
        <pc:chgData name="Yoel Kortick" userId="167978f5-7f40-4909-85d5-d4149554ad4e" providerId="ADAL" clId="{5FA0E3C2-29D6-4789-842C-A3B41DA32F6B}" dt="2022-12-13T13:11:04.834" v="2924"/>
        <pc:sldMkLst>
          <pc:docMk/>
          <pc:sldMk cId="1520093213" sldId="1872"/>
        </pc:sldMkLst>
        <pc:spChg chg="mod">
          <ac:chgData name="Yoel Kortick" userId="167978f5-7f40-4909-85d5-d4149554ad4e" providerId="ADAL" clId="{5FA0E3C2-29D6-4789-842C-A3B41DA32F6B}" dt="2022-12-13T13:11:04.834" v="2924"/>
          <ac:spMkLst>
            <pc:docMk/>
            <pc:sldMk cId="1520093213" sldId="1872"/>
            <ac:spMk id="4" creationId="{2490F34D-A7E2-4EA9-8B1A-78371A1F1CD1}"/>
          </ac:spMkLst>
        </pc:spChg>
        <pc:spChg chg="mod">
          <ac:chgData name="Yoel Kortick" userId="167978f5-7f40-4909-85d5-d4149554ad4e" providerId="ADAL" clId="{5FA0E3C2-29D6-4789-842C-A3B41DA32F6B}" dt="2022-12-13T05:33:55.188" v="414" actId="14100"/>
          <ac:spMkLst>
            <pc:docMk/>
            <pc:sldMk cId="1520093213" sldId="1872"/>
            <ac:spMk id="9" creationId="{34C2E647-4DB5-D8EE-F397-91E3BDFBCA28}"/>
          </ac:spMkLst>
        </pc:spChg>
        <pc:spChg chg="del">
          <ac:chgData name="Yoel Kortick" userId="167978f5-7f40-4909-85d5-d4149554ad4e" providerId="ADAL" clId="{5FA0E3C2-29D6-4789-842C-A3B41DA32F6B}" dt="2022-12-13T05:33:50.412" v="413" actId="478"/>
          <ac:spMkLst>
            <pc:docMk/>
            <pc:sldMk cId="1520093213" sldId="1872"/>
            <ac:spMk id="10" creationId="{F8A8C1F8-23B7-D9EE-8BD6-B33BA5E6AC37}"/>
          </ac:spMkLst>
        </pc:spChg>
        <pc:picChg chg="add mod ord">
          <ac:chgData name="Yoel Kortick" userId="167978f5-7f40-4909-85d5-d4149554ad4e" providerId="ADAL" clId="{5FA0E3C2-29D6-4789-842C-A3B41DA32F6B}" dt="2022-12-13T05:33:58.082" v="415" actId="208"/>
          <ac:picMkLst>
            <pc:docMk/>
            <pc:sldMk cId="1520093213" sldId="1872"/>
            <ac:picMk id="5" creationId="{4265B37F-B2F2-A9CA-AD8B-C39739C5BE84}"/>
          </ac:picMkLst>
        </pc:picChg>
        <pc:picChg chg="del">
          <ac:chgData name="Yoel Kortick" userId="167978f5-7f40-4909-85d5-d4149554ad4e" providerId="ADAL" clId="{5FA0E3C2-29D6-4789-842C-A3B41DA32F6B}" dt="2022-12-13T05:33:24.222" v="405" actId="478"/>
          <ac:picMkLst>
            <pc:docMk/>
            <pc:sldMk cId="1520093213" sldId="1872"/>
            <ac:picMk id="7" creationId="{431BC7E6-D253-6DEE-D6E0-23E36436A671}"/>
          </ac:picMkLst>
        </pc:picChg>
      </pc:sldChg>
      <pc:sldChg chg="addSp delSp modSp add mod">
        <pc:chgData name="Yoel Kortick" userId="167978f5-7f40-4909-85d5-d4149554ad4e" providerId="ADAL" clId="{5FA0E3C2-29D6-4789-842C-A3B41DA32F6B}" dt="2022-12-13T13:11:04.834" v="2924"/>
        <pc:sldMkLst>
          <pc:docMk/>
          <pc:sldMk cId="3996035650" sldId="1873"/>
        </pc:sldMkLst>
        <pc:spChg chg="mod">
          <ac:chgData name="Yoel Kortick" userId="167978f5-7f40-4909-85d5-d4149554ad4e" providerId="ADAL" clId="{5FA0E3C2-29D6-4789-842C-A3B41DA32F6B}" dt="2022-12-13T13:11:04.834" v="2924"/>
          <ac:spMkLst>
            <pc:docMk/>
            <pc:sldMk cId="3996035650" sldId="1873"/>
            <ac:spMk id="4" creationId="{2490F34D-A7E2-4EA9-8B1A-78371A1F1CD1}"/>
          </ac:spMkLst>
        </pc:spChg>
        <pc:spChg chg="del mod">
          <ac:chgData name="Yoel Kortick" userId="167978f5-7f40-4909-85d5-d4149554ad4e" providerId="ADAL" clId="{5FA0E3C2-29D6-4789-842C-A3B41DA32F6B}" dt="2022-12-13T05:35:38.636" v="420" actId="478"/>
          <ac:spMkLst>
            <pc:docMk/>
            <pc:sldMk cId="3996035650" sldId="1873"/>
            <ac:spMk id="9" creationId="{34C2E647-4DB5-D8EE-F397-91E3BDFBCA28}"/>
          </ac:spMkLst>
        </pc:spChg>
        <pc:spChg chg="add mod">
          <ac:chgData name="Yoel Kortick" userId="167978f5-7f40-4909-85d5-d4149554ad4e" providerId="ADAL" clId="{5FA0E3C2-29D6-4789-842C-A3B41DA32F6B}" dt="2022-12-13T05:39:16.009" v="498" actId="1035"/>
          <ac:spMkLst>
            <pc:docMk/>
            <pc:sldMk cId="3996035650" sldId="1873"/>
            <ac:spMk id="10" creationId="{A08CF6E3-D345-E91C-FC5C-9934AC7EE660}"/>
          </ac:spMkLst>
        </pc:spChg>
        <pc:spChg chg="add mod">
          <ac:chgData name="Yoel Kortick" userId="167978f5-7f40-4909-85d5-d4149554ad4e" providerId="ADAL" clId="{5FA0E3C2-29D6-4789-842C-A3B41DA32F6B}" dt="2022-12-13T05:39:25.860" v="536" actId="1037"/>
          <ac:spMkLst>
            <pc:docMk/>
            <pc:sldMk cId="3996035650" sldId="1873"/>
            <ac:spMk id="13" creationId="{4B1E488B-7F34-BB57-5D88-A690D2E094ED}"/>
          </ac:spMkLst>
        </pc:spChg>
        <pc:spChg chg="add mod">
          <ac:chgData name="Yoel Kortick" userId="167978f5-7f40-4909-85d5-d4149554ad4e" providerId="ADAL" clId="{5FA0E3C2-29D6-4789-842C-A3B41DA32F6B}" dt="2022-12-13T05:40:09.245" v="544" actId="1035"/>
          <ac:spMkLst>
            <pc:docMk/>
            <pc:sldMk cId="3996035650" sldId="1873"/>
            <ac:spMk id="14" creationId="{B271A3AC-C3D4-60B1-3419-402CF76697A3}"/>
          </ac:spMkLst>
        </pc:spChg>
        <pc:spChg chg="add mod">
          <ac:chgData name="Yoel Kortick" userId="167978f5-7f40-4909-85d5-d4149554ad4e" providerId="ADAL" clId="{5FA0E3C2-29D6-4789-842C-A3B41DA32F6B}" dt="2022-12-13T05:40:09.245" v="544" actId="1035"/>
          <ac:spMkLst>
            <pc:docMk/>
            <pc:sldMk cId="3996035650" sldId="1873"/>
            <ac:spMk id="18" creationId="{865FA716-72CF-E663-3AB5-61EFE746F93D}"/>
          </ac:spMkLst>
        </pc:spChg>
        <pc:spChg chg="add mod">
          <ac:chgData name="Yoel Kortick" userId="167978f5-7f40-4909-85d5-d4149554ad4e" providerId="ADAL" clId="{5FA0E3C2-29D6-4789-842C-A3B41DA32F6B}" dt="2022-12-13T05:40:45.539" v="589" actId="1035"/>
          <ac:spMkLst>
            <pc:docMk/>
            <pc:sldMk cId="3996035650" sldId="1873"/>
            <ac:spMk id="19" creationId="{A99B2540-81A3-9B66-B64E-45BE5859EB87}"/>
          </ac:spMkLst>
        </pc:spChg>
        <pc:picChg chg="del mod">
          <ac:chgData name="Yoel Kortick" userId="167978f5-7f40-4909-85d5-d4149554ad4e" providerId="ADAL" clId="{5FA0E3C2-29D6-4789-842C-A3B41DA32F6B}" dt="2022-12-13T05:35:38.636" v="420" actId="478"/>
          <ac:picMkLst>
            <pc:docMk/>
            <pc:sldMk cId="3996035650" sldId="1873"/>
            <ac:picMk id="5" creationId="{4265B37F-B2F2-A9CA-AD8B-C39739C5BE84}"/>
          </ac:picMkLst>
        </pc:picChg>
        <pc:picChg chg="add del mod">
          <ac:chgData name="Yoel Kortick" userId="167978f5-7f40-4909-85d5-d4149554ad4e" providerId="ADAL" clId="{5FA0E3C2-29D6-4789-842C-A3B41DA32F6B}" dt="2022-12-13T05:37:31.640" v="429" actId="478"/>
          <ac:picMkLst>
            <pc:docMk/>
            <pc:sldMk cId="3996035650" sldId="1873"/>
            <ac:picMk id="6" creationId="{81BBE1D4-7747-17B8-7EC9-B5CFAF2CB733}"/>
          </ac:picMkLst>
        </pc:picChg>
        <pc:picChg chg="add mod">
          <ac:chgData name="Yoel Kortick" userId="167978f5-7f40-4909-85d5-d4149554ad4e" providerId="ADAL" clId="{5FA0E3C2-29D6-4789-842C-A3B41DA32F6B}" dt="2022-12-13T05:39:16.009" v="498" actId="1035"/>
          <ac:picMkLst>
            <pc:docMk/>
            <pc:sldMk cId="3996035650" sldId="1873"/>
            <ac:picMk id="8" creationId="{254D92B9-B952-2817-5E7A-F1EDE4727154}"/>
          </ac:picMkLst>
        </pc:picChg>
        <pc:picChg chg="add mod">
          <ac:chgData name="Yoel Kortick" userId="167978f5-7f40-4909-85d5-d4149554ad4e" providerId="ADAL" clId="{5FA0E3C2-29D6-4789-842C-A3B41DA32F6B}" dt="2022-12-13T05:38:57.669" v="489" actId="1036"/>
          <ac:picMkLst>
            <pc:docMk/>
            <pc:sldMk cId="3996035650" sldId="1873"/>
            <ac:picMk id="12" creationId="{6166AFCA-A73D-8A7B-303D-BD31A28159FE}"/>
          </ac:picMkLst>
        </pc:picChg>
        <pc:cxnChg chg="add mod">
          <ac:chgData name="Yoel Kortick" userId="167978f5-7f40-4909-85d5-d4149554ad4e" providerId="ADAL" clId="{5FA0E3C2-29D6-4789-842C-A3B41DA32F6B}" dt="2022-12-13T05:40:09.245" v="544" actId="1035"/>
          <ac:cxnSpMkLst>
            <pc:docMk/>
            <pc:sldMk cId="3996035650" sldId="1873"/>
            <ac:cxnSpMk id="15" creationId="{97322481-DE8D-DCB8-3737-F7E8E91DBC72}"/>
          </ac:cxnSpMkLst>
        </pc:cxnChg>
        <pc:cxnChg chg="add mod">
          <ac:chgData name="Yoel Kortick" userId="167978f5-7f40-4909-85d5-d4149554ad4e" providerId="ADAL" clId="{5FA0E3C2-29D6-4789-842C-A3B41DA32F6B}" dt="2022-12-13T05:40:09.245" v="544" actId="1035"/>
          <ac:cxnSpMkLst>
            <pc:docMk/>
            <pc:sldMk cId="3996035650" sldId="1873"/>
            <ac:cxnSpMk id="16" creationId="{FEB3297E-864C-AC36-B7AB-E68BD5DD3FBF}"/>
          </ac:cxnSpMkLst>
        </pc:cxnChg>
        <pc:cxnChg chg="add mod">
          <ac:chgData name="Yoel Kortick" userId="167978f5-7f40-4909-85d5-d4149554ad4e" providerId="ADAL" clId="{5FA0E3C2-29D6-4789-842C-A3B41DA32F6B}" dt="2022-12-13T05:40:09.245" v="544" actId="1035"/>
          <ac:cxnSpMkLst>
            <pc:docMk/>
            <pc:sldMk cId="3996035650" sldId="1873"/>
            <ac:cxnSpMk id="17" creationId="{DE9B0CBE-AD6D-316D-BCE7-B1D9D45CCA1B}"/>
          </ac:cxnSpMkLst>
        </pc:cxnChg>
        <pc:cxnChg chg="add mod">
          <ac:chgData name="Yoel Kortick" userId="167978f5-7f40-4909-85d5-d4149554ad4e" providerId="ADAL" clId="{5FA0E3C2-29D6-4789-842C-A3B41DA32F6B}" dt="2022-12-13T05:40:59.178" v="592" actId="1036"/>
          <ac:cxnSpMkLst>
            <pc:docMk/>
            <pc:sldMk cId="3996035650" sldId="1873"/>
            <ac:cxnSpMk id="20" creationId="{F2089968-E265-DF6B-0359-19449454A6CC}"/>
          </ac:cxnSpMkLst>
        </pc:cxnChg>
        <pc:cxnChg chg="add mod">
          <ac:chgData name="Yoel Kortick" userId="167978f5-7f40-4909-85d5-d4149554ad4e" providerId="ADAL" clId="{5FA0E3C2-29D6-4789-842C-A3B41DA32F6B}" dt="2022-12-13T05:40:45.539" v="589" actId="1035"/>
          <ac:cxnSpMkLst>
            <pc:docMk/>
            <pc:sldMk cId="3996035650" sldId="1873"/>
            <ac:cxnSpMk id="21" creationId="{8D893D3C-4100-209A-9BEF-A66EA1990542}"/>
          </ac:cxnSpMkLst>
        </pc:cxnChg>
      </pc:sldChg>
      <pc:sldChg chg="addSp delSp modSp add mod">
        <pc:chgData name="Yoel Kortick" userId="167978f5-7f40-4909-85d5-d4149554ad4e" providerId="ADAL" clId="{5FA0E3C2-29D6-4789-842C-A3B41DA32F6B}" dt="2022-12-13T10:22:04.729" v="603" actId="208"/>
        <pc:sldMkLst>
          <pc:docMk/>
          <pc:sldMk cId="1333165775" sldId="1874"/>
        </pc:sldMkLst>
        <pc:spChg chg="del">
          <ac:chgData name="Yoel Kortick" userId="167978f5-7f40-4909-85d5-d4149554ad4e" providerId="ADAL" clId="{5FA0E3C2-29D6-4789-842C-A3B41DA32F6B}" dt="2022-12-13T10:21:48.294" v="599" actId="478"/>
          <ac:spMkLst>
            <pc:docMk/>
            <pc:sldMk cId="1333165775" sldId="1874"/>
            <ac:spMk id="4" creationId="{2490F34D-A7E2-4EA9-8B1A-78371A1F1CD1}"/>
          </ac:spMkLst>
        </pc:spChg>
        <pc:spChg chg="add del mod">
          <ac:chgData name="Yoel Kortick" userId="167978f5-7f40-4909-85d5-d4149554ad4e" providerId="ADAL" clId="{5FA0E3C2-29D6-4789-842C-A3B41DA32F6B}" dt="2022-12-13T10:21:48.895" v="600" actId="478"/>
          <ac:spMkLst>
            <pc:docMk/>
            <pc:sldMk cId="1333165775" sldId="1874"/>
            <ac:spMk id="5" creationId="{442056D7-C4C0-4998-1F34-9592D4A66EF8}"/>
          </ac:spMkLst>
        </pc:spChg>
        <pc:spChg chg="add">
          <ac:chgData name="Yoel Kortick" userId="167978f5-7f40-4909-85d5-d4149554ad4e" providerId="ADAL" clId="{5FA0E3C2-29D6-4789-842C-A3B41DA32F6B}" dt="2022-12-13T10:22:01.085" v="602" actId="11529"/>
          <ac:spMkLst>
            <pc:docMk/>
            <pc:sldMk cId="1333165775" sldId="1874"/>
            <ac:spMk id="8" creationId="{F524B497-899C-E7BE-FEBB-276329F7826B}"/>
          </ac:spMkLst>
        </pc:spChg>
        <pc:picChg chg="add mod">
          <ac:chgData name="Yoel Kortick" userId="167978f5-7f40-4909-85d5-d4149554ad4e" providerId="ADAL" clId="{5FA0E3C2-29D6-4789-842C-A3B41DA32F6B}" dt="2022-12-13T10:22:04.729" v="603" actId="208"/>
          <ac:picMkLst>
            <pc:docMk/>
            <pc:sldMk cId="1333165775" sldId="1874"/>
            <ac:picMk id="7" creationId="{D06A45EF-BD52-B4CD-A6CC-18891C82CD69}"/>
          </ac:picMkLst>
        </pc:picChg>
      </pc:sldChg>
      <pc:sldChg chg="addSp delSp modSp add mod">
        <pc:chgData name="Yoel Kortick" userId="167978f5-7f40-4909-85d5-d4149554ad4e" providerId="ADAL" clId="{5FA0E3C2-29D6-4789-842C-A3B41DA32F6B}" dt="2022-12-13T13:11:04.834" v="2924"/>
        <pc:sldMkLst>
          <pc:docMk/>
          <pc:sldMk cId="4072324322" sldId="1875"/>
        </pc:sldMkLst>
        <pc:spChg chg="mod">
          <ac:chgData name="Yoel Kortick" userId="167978f5-7f40-4909-85d5-d4149554ad4e" providerId="ADAL" clId="{5FA0E3C2-29D6-4789-842C-A3B41DA32F6B}" dt="2022-12-13T13:11:04.834" v="2924"/>
          <ac:spMkLst>
            <pc:docMk/>
            <pc:sldMk cId="4072324322" sldId="1875"/>
            <ac:spMk id="4" creationId="{2490F34D-A7E2-4EA9-8B1A-78371A1F1CD1}"/>
          </ac:spMkLst>
        </pc:spChg>
        <pc:spChg chg="del">
          <ac:chgData name="Yoel Kortick" userId="167978f5-7f40-4909-85d5-d4149554ad4e" providerId="ADAL" clId="{5FA0E3C2-29D6-4789-842C-A3B41DA32F6B}" dt="2022-12-13T10:41:33.461" v="939" actId="478"/>
          <ac:spMkLst>
            <pc:docMk/>
            <pc:sldMk cId="4072324322" sldId="1875"/>
            <ac:spMk id="5" creationId="{BBFD7FA2-E0D8-5646-E598-2AFDCAEF2532}"/>
          </ac:spMkLst>
        </pc:spChg>
        <pc:spChg chg="add mod">
          <ac:chgData name="Yoel Kortick" userId="167978f5-7f40-4909-85d5-d4149554ad4e" providerId="ADAL" clId="{5FA0E3C2-29D6-4789-842C-A3B41DA32F6B}" dt="2022-12-13T10:41:37.511" v="963" actId="1035"/>
          <ac:spMkLst>
            <pc:docMk/>
            <pc:sldMk cId="4072324322" sldId="1875"/>
            <ac:spMk id="7" creationId="{B1555832-C7D8-10D9-E904-467E46B3286B}"/>
          </ac:spMkLst>
        </pc:spChg>
        <pc:spChg chg="add mod">
          <ac:chgData name="Yoel Kortick" userId="167978f5-7f40-4909-85d5-d4149554ad4e" providerId="ADAL" clId="{5FA0E3C2-29D6-4789-842C-A3B41DA32F6B}" dt="2022-12-13T10:42:19.057" v="981" actId="1036"/>
          <ac:spMkLst>
            <pc:docMk/>
            <pc:sldMk cId="4072324322" sldId="1875"/>
            <ac:spMk id="8" creationId="{56C0F61C-58D0-D4A3-BE92-8A390C53BCCA}"/>
          </ac:spMkLst>
        </pc:spChg>
        <pc:spChg chg="add mod">
          <ac:chgData name="Yoel Kortick" userId="167978f5-7f40-4909-85d5-d4149554ad4e" providerId="ADAL" clId="{5FA0E3C2-29D6-4789-842C-A3B41DA32F6B}" dt="2022-12-13T10:42:10.618" v="974" actId="1036"/>
          <ac:spMkLst>
            <pc:docMk/>
            <pc:sldMk cId="4072324322" sldId="1875"/>
            <ac:spMk id="9" creationId="{10596E39-207C-B013-76D0-E61736ADC65D}"/>
          </ac:spMkLst>
        </pc:spChg>
        <pc:spChg chg="del">
          <ac:chgData name="Yoel Kortick" userId="167978f5-7f40-4909-85d5-d4149554ad4e" providerId="ADAL" clId="{5FA0E3C2-29D6-4789-842C-A3B41DA32F6B}" dt="2022-12-13T10:41:33.461" v="939" actId="478"/>
          <ac:spMkLst>
            <pc:docMk/>
            <pc:sldMk cId="4072324322" sldId="1875"/>
            <ac:spMk id="10" creationId="{805C5D0E-141A-D4AE-C3DE-9EA62A69ABD6}"/>
          </ac:spMkLst>
        </pc:spChg>
        <pc:spChg chg="add mod">
          <ac:chgData name="Yoel Kortick" userId="167978f5-7f40-4909-85d5-d4149554ad4e" providerId="ADAL" clId="{5FA0E3C2-29D6-4789-842C-A3B41DA32F6B}" dt="2022-12-13T10:42:14.163" v="977" actId="1036"/>
          <ac:spMkLst>
            <pc:docMk/>
            <pc:sldMk cId="4072324322" sldId="1875"/>
            <ac:spMk id="12" creationId="{BA28FC11-9F4A-9061-13E7-53C00B2DFF44}"/>
          </ac:spMkLst>
        </pc:spChg>
        <pc:picChg chg="del">
          <ac:chgData name="Yoel Kortick" userId="167978f5-7f40-4909-85d5-d4149554ad4e" providerId="ADAL" clId="{5FA0E3C2-29D6-4789-842C-A3B41DA32F6B}" dt="2022-12-13T10:41:33.461" v="939" actId="478"/>
          <ac:picMkLst>
            <pc:docMk/>
            <pc:sldMk cId="4072324322" sldId="1875"/>
            <ac:picMk id="13" creationId="{475D547A-F394-22A3-1460-F01DCDC93471}"/>
          </ac:picMkLst>
        </pc:picChg>
        <pc:picChg chg="add mod ord">
          <ac:chgData name="Yoel Kortick" userId="167978f5-7f40-4909-85d5-d4149554ad4e" providerId="ADAL" clId="{5FA0E3C2-29D6-4789-842C-A3B41DA32F6B}" dt="2022-12-13T10:42:26.032" v="983" actId="208"/>
          <ac:picMkLst>
            <pc:docMk/>
            <pc:sldMk cId="4072324322" sldId="1875"/>
            <ac:picMk id="15" creationId="{7D24E5EA-731A-107B-A1F8-1F8FF44E5578}"/>
          </ac:picMkLst>
        </pc:picChg>
        <pc:cxnChg chg="del">
          <ac:chgData name="Yoel Kortick" userId="167978f5-7f40-4909-85d5-d4149554ad4e" providerId="ADAL" clId="{5FA0E3C2-29D6-4789-842C-A3B41DA32F6B}" dt="2022-12-13T10:41:33.461" v="939" actId="478"/>
          <ac:cxnSpMkLst>
            <pc:docMk/>
            <pc:sldMk cId="4072324322" sldId="1875"/>
            <ac:cxnSpMk id="2" creationId="{45C1B884-68F9-852B-9845-57E6D0278B60}"/>
          </ac:cxnSpMkLst>
        </pc:cxnChg>
        <pc:cxnChg chg="add mod">
          <ac:chgData name="Yoel Kortick" userId="167978f5-7f40-4909-85d5-d4149554ad4e" providerId="ADAL" clId="{5FA0E3C2-29D6-4789-842C-A3B41DA32F6B}" dt="2022-12-13T10:42:23.243" v="982" actId="14100"/>
          <ac:cxnSpMkLst>
            <pc:docMk/>
            <pc:sldMk cId="4072324322" sldId="1875"/>
            <ac:cxnSpMk id="6" creationId="{F92686C0-9873-6758-160D-D1809168559B}"/>
          </ac:cxnSpMkLst>
        </pc:cxnChg>
        <pc:cxnChg chg="del">
          <ac:chgData name="Yoel Kortick" userId="167978f5-7f40-4909-85d5-d4149554ad4e" providerId="ADAL" clId="{5FA0E3C2-29D6-4789-842C-A3B41DA32F6B}" dt="2022-12-13T10:41:33.461" v="939" actId="478"/>
          <ac:cxnSpMkLst>
            <pc:docMk/>
            <pc:sldMk cId="4072324322" sldId="1875"/>
            <ac:cxnSpMk id="11" creationId="{D88768F4-011F-509E-E7AC-DCCF42068333}"/>
          </ac:cxnSpMkLst>
        </pc:cxnChg>
      </pc:sldChg>
      <pc:sldChg chg="addSp delSp modSp add mod">
        <pc:chgData name="Yoel Kortick" userId="167978f5-7f40-4909-85d5-d4149554ad4e" providerId="ADAL" clId="{5FA0E3C2-29D6-4789-842C-A3B41DA32F6B}" dt="2022-12-13T13:11:04.834" v="2924"/>
        <pc:sldMkLst>
          <pc:docMk/>
          <pc:sldMk cId="3290821181" sldId="1876"/>
        </pc:sldMkLst>
        <pc:spChg chg="add mod">
          <ac:chgData name="Yoel Kortick" userId="167978f5-7f40-4909-85d5-d4149554ad4e" providerId="ADAL" clId="{5FA0E3C2-29D6-4789-842C-A3B41DA32F6B}" dt="2022-12-13T13:11:04.834" v="2924"/>
          <ac:spMkLst>
            <pc:docMk/>
            <pc:sldMk cId="3290821181" sldId="1876"/>
            <ac:spMk id="2" creationId="{C13D8EEE-DAB8-2833-8CF2-BF3A41DAE4C3}"/>
          </ac:spMkLst>
        </pc:spChg>
        <pc:spChg chg="mod">
          <ac:chgData name="Yoel Kortick" userId="167978f5-7f40-4909-85d5-d4149554ad4e" providerId="ADAL" clId="{5FA0E3C2-29D6-4789-842C-A3B41DA32F6B}" dt="2022-12-13T13:11:04.834" v="2924"/>
          <ac:spMkLst>
            <pc:docMk/>
            <pc:sldMk cId="3290821181" sldId="1876"/>
            <ac:spMk id="4" creationId="{2490F34D-A7E2-4EA9-8B1A-78371A1F1CD1}"/>
          </ac:spMkLst>
        </pc:spChg>
        <pc:spChg chg="add mod">
          <ac:chgData name="Yoel Kortick" userId="167978f5-7f40-4909-85d5-d4149554ad4e" providerId="ADAL" clId="{5FA0E3C2-29D6-4789-842C-A3B41DA32F6B}" dt="2022-12-13T10:44:10.363" v="1013" actId="1035"/>
          <ac:spMkLst>
            <pc:docMk/>
            <pc:sldMk cId="3290821181" sldId="1876"/>
            <ac:spMk id="5" creationId="{A21C9D57-FE13-0EA0-815C-526CF5087B87}"/>
          </ac:spMkLst>
        </pc:spChg>
        <pc:spChg chg="del">
          <ac:chgData name="Yoel Kortick" userId="167978f5-7f40-4909-85d5-d4149554ad4e" providerId="ADAL" clId="{5FA0E3C2-29D6-4789-842C-A3B41DA32F6B}" dt="2022-12-13T10:43:11.423" v="985" actId="478"/>
          <ac:spMkLst>
            <pc:docMk/>
            <pc:sldMk cId="3290821181" sldId="1876"/>
            <ac:spMk id="7" creationId="{B1555832-C7D8-10D9-E904-467E46B3286B}"/>
          </ac:spMkLst>
        </pc:spChg>
        <pc:spChg chg="del">
          <ac:chgData name="Yoel Kortick" userId="167978f5-7f40-4909-85d5-d4149554ad4e" providerId="ADAL" clId="{5FA0E3C2-29D6-4789-842C-A3B41DA32F6B}" dt="2022-12-13T10:43:11.423" v="985" actId="478"/>
          <ac:spMkLst>
            <pc:docMk/>
            <pc:sldMk cId="3290821181" sldId="1876"/>
            <ac:spMk id="8" creationId="{56C0F61C-58D0-D4A3-BE92-8A390C53BCCA}"/>
          </ac:spMkLst>
        </pc:spChg>
        <pc:spChg chg="del">
          <ac:chgData name="Yoel Kortick" userId="167978f5-7f40-4909-85d5-d4149554ad4e" providerId="ADAL" clId="{5FA0E3C2-29D6-4789-842C-A3B41DA32F6B}" dt="2022-12-13T10:43:11.423" v="985" actId="478"/>
          <ac:spMkLst>
            <pc:docMk/>
            <pc:sldMk cId="3290821181" sldId="1876"/>
            <ac:spMk id="9" creationId="{10596E39-207C-B013-76D0-E61736ADC65D}"/>
          </ac:spMkLst>
        </pc:spChg>
        <pc:spChg chg="del">
          <ac:chgData name="Yoel Kortick" userId="167978f5-7f40-4909-85d5-d4149554ad4e" providerId="ADAL" clId="{5FA0E3C2-29D6-4789-842C-A3B41DA32F6B}" dt="2022-12-13T10:43:11.423" v="985" actId="478"/>
          <ac:spMkLst>
            <pc:docMk/>
            <pc:sldMk cId="3290821181" sldId="1876"/>
            <ac:spMk id="12" creationId="{BA28FC11-9F4A-9061-13E7-53C00B2DFF44}"/>
          </ac:spMkLst>
        </pc:spChg>
        <pc:picChg chg="add mod ord">
          <ac:chgData name="Yoel Kortick" userId="167978f5-7f40-4909-85d5-d4149554ad4e" providerId="ADAL" clId="{5FA0E3C2-29D6-4789-842C-A3B41DA32F6B}" dt="2022-12-13T10:44:02.278" v="1009" actId="208"/>
          <ac:picMkLst>
            <pc:docMk/>
            <pc:sldMk cId="3290821181" sldId="1876"/>
            <ac:picMk id="11" creationId="{111F8E72-A867-D5EF-8011-CF03267555EF}"/>
          </ac:picMkLst>
        </pc:picChg>
        <pc:picChg chg="del">
          <ac:chgData name="Yoel Kortick" userId="167978f5-7f40-4909-85d5-d4149554ad4e" providerId="ADAL" clId="{5FA0E3C2-29D6-4789-842C-A3B41DA32F6B}" dt="2022-12-13T10:43:11.423" v="985" actId="478"/>
          <ac:picMkLst>
            <pc:docMk/>
            <pc:sldMk cId="3290821181" sldId="1876"/>
            <ac:picMk id="15" creationId="{7D24E5EA-731A-107B-A1F8-1F8FF44E5578}"/>
          </ac:picMkLst>
        </pc:picChg>
        <pc:cxnChg chg="del">
          <ac:chgData name="Yoel Kortick" userId="167978f5-7f40-4909-85d5-d4149554ad4e" providerId="ADAL" clId="{5FA0E3C2-29D6-4789-842C-A3B41DA32F6B}" dt="2022-12-13T10:43:11.423" v="985" actId="478"/>
          <ac:cxnSpMkLst>
            <pc:docMk/>
            <pc:sldMk cId="3290821181" sldId="1876"/>
            <ac:cxnSpMk id="6" creationId="{F92686C0-9873-6758-160D-D1809168559B}"/>
          </ac:cxnSpMkLst>
        </pc:cxnChg>
      </pc:sldChg>
      <pc:sldChg chg="addSp delSp modSp add mod">
        <pc:chgData name="Yoel Kortick" userId="167978f5-7f40-4909-85d5-d4149554ad4e" providerId="ADAL" clId="{5FA0E3C2-29D6-4789-842C-A3B41DA32F6B}" dt="2022-12-13T13:11:04.834" v="2924"/>
        <pc:sldMkLst>
          <pc:docMk/>
          <pc:sldMk cId="2233461708" sldId="1877"/>
        </pc:sldMkLst>
        <pc:spChg chg="mod">
          <ac:chgData name="Yoel Kortick" userId="167978f5-7f40-4909-85d5-d4149554ad4e" providerId="ADAL" clId="{5FA0E3C2-29D6-4789-842C-A3B41DA32F6B}" dt="2022-12-13T13:11:04.834" v="2924"/>
          <ac:spMkLst>
            <pc:docMk/>
            <pc:sldMk cId="2233461708" sldId="1877"/>
            <ac:spMk id="4" creationId="{2490F34D-A7E2-4EA9-8B1A-78371A1F1CD1}"/>
          </ac:spMkLst>
        </pc:spChg>
        <pc:spChg chg="del">
          <ac:chgData name="Yoel Kortick" userId="167978f5-7f40-4909-85d5-d4149554ad4e" providerId="ADAL" clId="{5FA0E3C2-29D6-4789-842C-A3B41DA32F6B}" dt="2022-12-13T11:36:23.005" v="1594" actId="478"/>
          <ac:spMkLst>
            <pc:docMk/>
            <pc:sldMk cId="2233461708" sldId="1877"/>
            <ac:spMk id="6" creationId="{E297F811-AFCD-1649-F844-5413A23EBBE1}"/>
          </ac:spMkLst>
        </pc:spChg>
        <pc:picChg chg="del">
          <ac:chgData name="Yoel Kortick" userId="167978f5-7f40-4909-85d5-d4149554ad4e" providerId="ADAL" clId="{5FA0E3C2-29D6-4789-842C-A3B41DA32F6B}" dt="2022-12-13T11:35:49.221" v="1589" actId="478"/>
          <ac:picMkLst>
            <pc:docMk/>
            <pc:sldMk cId="2233461708" sldId="1877"/>
            <ac:picMk id="5" creationId="{7C3DDCE0-43E4-DDA7-9DB4-E5BF5908A26B}"/>
          </ac:picMkLst>
        </pc:picChg>
        <pc:picChg chg="add mod ord">
          <ac:chgData name="Yoel Kortick" userId="167978f5-7f40-4909-85d5-d4149554ad4e" providerId="ADAL" clId="{5FA0E3C2-29D6-4789-842C-A3B41DA32F6B}" dt="2022-12-13T11:36:20.452" v="1593" actId="208"/>
          <ac:picMkLst>
            <pc:docMk/>
            <pc:sldMk cId="2233461708" sldId="1877"/>
            <ac:picMk id="7" creationId="{0DB43B65-32EF-2CEE-6D31-67E29A13EB22}"/>
          </ac:picMkLst>
        </pc:picChg>
      </pc:sldChg>
      <pc:sldChg chg="addSp delSp modSp add mod">
        <pc:chgData name="Yoel Kortick" userId="167978f5-7f40-4909-85d5-d4149554ad4e" providerId="ADAL" clId="{5FA0E3C2-29D6-4789-842C-A3B41DA32F6B}" dt="2022-12-13T13:11:04.834" v="2924"/>
        <pc:sldMkLst>
          <pc:docMk/>
          <pc:sldMk cId="1592655238" sldId="1878"/>
        </pc:sldMkLst>
        <pc:spChg chg="mod">
          <ac:chgData name="Yoel Kortick" userId="167978f5-7f40-4909-85d5-d4149554ad4e" providerId="ADAL" clId="{5FA0E3C2-29D6-4789-842C-A3B41DA32F6B}" dt="2022-12-13T13:11:04.834" v="2924"/>
          <ac:spMkLst>
            <pc:docMk/>
            <pc:sldMk cId="1592655238" sldId="1878"/>
            <ac:spMk id="4" creationId="{2490F34D-A7E2-4EA9-8B1A-78371A1F1CD1}"/>
          </ac:spMkLst>
        </pc:spChg>
        <pc:spChg chg="del">
          <ac:chgData name="Yoel Kortick" userId="167978f5-7f40-4909-85d5-d4149554ad4e" providerId="ADAL" clId="{5FA0E3C2-29D6-4789-842C-A3B41DA32F6B}" dt="2022-12-13T12:17:42.035" v="1950" actId="478"/>
          <ac:spMkLst>
            <pc:docMk/>
            <pc:sldMk cId="1592655238" sldId="1878"/>
            <ac:spMk id="6" creationId="{32EAD349-6297-117F-6D68-2F51BE3C6EDB}"/>
          </ac:spMkLst>
        </pc:spChg>
        <pc:spChg chg="add">
          <ac:chgData name="Yoel Kortick" userId="167978f5-7f40-4909-85d5-d4149554ad4e" providerId="ADAL" clId="{5FA0E3C2-29D6-4789-842C-A3B41DA32F6B}" dt="2022-12-13T12:18:39.498" v="1961" actId="11529"/>
          <ac:spMkLst>
            <pc:docMk/>
            <pc:sldMk cId="1592655238" sldId="1878"/>
            <ac:spMk id="7" creationId="{19A57FC1-6A7F-858A-D311-5C26A95AA8A9}"/>
          </ac:spMkLst>
        </pc:spChg>
        <pc:spChg chg="add mod">
          <ac:chgData name="Yoel Kortick" userId="167978f5-7f40-4909-85d5-d4149554ad4e" providerId="ADAL" clId="{5FA0E3C2-29D6-4789-842C-A3B41DA32F6B}" dt="2022-12-13T13:11:04.834" v="2924"/>
          <ac:spMkLst>
            <pc:docMk/>
            <pc:sldMk cId="1592655238" sldId="1878"/>
            <ac:spMk id="8" creationId="{54F7A6F8-B59D-053B-A467-130A2106F810}"/>
          </ac:spMkLst>
        </pc:spChg>
        <pc:picChg chg="add mod ord">
          <ac:chgData name="Yoel Kortick" userId="167978f5-7f40-4909-85d5-d4149554ad4e" providerId="ADAL" clId="{5FA0E3C2-29D6-4789-842C-A3B41DA32F6B}" dt="2022-12-13T12:18:26.242" v="1960" actId="208"/>
          <ac:picMkLst>
            <pc:docMk/>
            <pc:sldMk cId="1592655238" sldId="1878"/>
            <ac:picMk id="5" creationId="{A97BFFB2-AFC0-B210-E6F8-DD3C8642442E}"/>
          </ac:picMkLst>
        </pc:picChg>
        <pc:picChg chg="del">
          <ac:chgData name="Yoel Kortick" userId="167978f5-7f40-4909-85d5-d4149554ad4e" providerId="ADAL" clId="{5FA0E3C2-29D6-4789-842C-A3B41DA32F6B}" dt="2022-12-13T12:17:40.758" v="1949" actId="478"/>
          <ac:picMkLst>
            <pc:docMk/>
            <pc:sldMk cId="1592655238" sldId="1878"/>
            <ac:picMk id="10" creationId="{06A57524-361F-3768-99F2-9C24525FFB17}"/>
          </ac:picMkLst>
        </pc:picChg>
        <pc:cxnChg chg="add mod">
          <ac:chgData name="Yoel Kortick" userId="167978f5-7f40-4909-85d5-d4149554ad4e" providerId="ADAL" clId="{5FA0E3C2-29D6-4789-842C-A3B41DA32F6B}" dt="2022-12-13T12:23:54.248" v="2081" actId="14100"/>
          <ac:cxnSpMkLst>
            <pc:docMk/>
            <pc:sldMk cId="1592655238" sldId="1878"/>
            <ac:cxnSpMk id="9" creationId="{5D013E67-A19F-CAD1-5D32-2DD0C8CA69BA}"/>
          </ac:cxnSpMkLst>
        </pc:cxnChg>
      </pc:sldChg>
      <pc:sldChg chg="delSp add del mod">
        <pc:chgData name="Yoel Kortick" userId="167978f5-7f40-4909-85d5-d4149554ad4e" providerId="ADAL" clId="{5FA0E3C2-29D6-4789-842C-A3B41DA32F6B}" dt="2022-12-13T11:38:52.638" v="1765" actId="47"/>
        <pc:sldMkLst>
          <pc:docMk/>
          <pc:sldMk cId="3510297923" sldId="1878"/>
        </pc:sldMkLst>
        <pc:picChg chg="del">
          <ac:chgData name="Yoel Kortick" userId="167978f5-7f40-4909-85d5-d4149554ad4e" providerId="ADAL" clId="{5FA0E3C2-29D6-4789-842C-A3B41DA32F6B}" dt="2022-12-13T11:38:30.384" v="1763" actId="478"/>
          <ac:picMkLst>
            <pc:docMk/>
            <pc:sldMk cId="3510297923" sldId="1878"/>
            <ac:picMk id="2" creationId="{72A964A5-EB29-64FD-929F-80AB4561221E}"/>
          </ac:picMkLst>
        </pc:picChg>
      </pc:sldChg>
      <pc:sldChg chg="addSp delSp modSp add mod">
        <pc:chgData name="Yoel Kortick" userId="167978f5-7f40-4909-85d5-d4149554ad4e" providerId="ADAL" clId="{5FA0E3C2-29D6-4789-842C-A3B41DA32F6B}" dt="2022-12-13T12:26:24.127" v="2142" actId="1036"/>
        <pc:sldMkLst>
          <pc:docMk/>
          <pc:sldMk cId="3278005386" sldId="1879"/>
        </pc:sldMkLst>
        <pc:spChg chg="mod">
          <ac:chgData name="Yoel Kortick" userId="167978f5-7f40-4909-85d5-d4149554ad4e" providerId="ADAL" clId="{5FA0E3C2-29D6-4789-842C-A3B41DA32F6B}" dt="2022-12-13T12:26:14.776" v="2137" actId="20577"/>
          <ac:spMkLst>
            <pc:docMk/>
            <pc:sldMk cId="3278005386" sldId="1879"/>
            <ac:spMk id="4" creationId="{2490F34D-A7E2-4EA9-8B1A-78371A1F1CD1}"/>
          </ac:spMkLst>
        </pc:spChg>
        <pc:spChg chg="mod">
          <ac:chgData name="Yoel Kortick" userId="167978f5-7f40-4909-85d5-d4149554ad4e" providerId="ADAL" clId="{5FA0E3C2-29D6-4789-842C-A3B41DA32F6B}" dt="2022-12-13T12:26:24.127" v="2142" actId="1036"/>
          <ac:spMkLst>
            <pc:docMk/>
            <pc:sldMk cId="3278005386" sldId="1879"/>
            <ac:spMk id="7" creationId="{19A57FC1-6A7F-858A-D311-5C26A95AA8A9}"/>
          </ac:spMkLst>
        </pc:spChg>
        <pc:spChg chg="del">
          <ac:chgData name="Yoel Kortick" userId="167978f5-7f40-4909-85d5-d4149554ad4e" providerId="ADAL" clId="{5FA0E3C2-29D6-4789-842C-A3B41DA32F6B}" dt="2022-12-13T12:24:29.496" v="2087" actId="478"/>
          <ac:spMkLst>
            <pc:docMk/>
            <pc:sldMk cId="3278005386" sldId="1879"/>
            <ac:spMk id="8" creationId="{54F7A6F8-B59D-053B-A467-130A2106F810}"/>
          </ac:spMkLst>
        </pc:spChg>
        <pc:picChg chg="del">
          <ac:chgData name="Yoel Kortick" userId="167978f5-7f40-4909-85d5-d4149554ad4e" providerId="ADAL" clId="{5FA0E3C2-29D6-4789-842C-A3B41DA32F6B}" dt="2022-12-13T12:24:26.614" v="2086" actId="478"/>
          <ac:picMkLst>
            <pc:docMk/>
            <pc:sldMk cId="3278005386" sldId="1879"/>
            <ac:picMk id="5" creationId="{A97BFFB2-AFC0-B210-E6F8-DD3C8642442E}"/>
          </ac:picMkLst>
        </pc:picChg>
        <pc:picChg chg="add mod ord">
          <ac:chgData name="Yoel Kortick" userId="167978f5-7f40-4909-85d5-d4149554ad4e" providerId="ADAL" clId="{5FA0E3C2-29D6-4789-842C-A3B41DA32F6B}" dt="2022-12-13T12:26:24.127" v="2142" actId="1036"/>
          <ac:picMkLst>
            <pc:docMk/>
            <pc:sldMk cId="3278005386" sldId="1879"/>
            <ac:picMk id="6" creationId="{CC1CA0F6-F83F-6519-D9A8-3086AA4D7DEC}"/>
          </ac:picMkLst>
        </pc:picChg>
        <pc:cxnChg chg="del">
          <ac:chgData name="Yoel Kortick" userId="167978f5-7f40-4909-85d5-d4149554ad4e" providerId="ADAL" clId="{5FA0E3C2-29D6-4789-842C-A3B41DA32F6B}" dt="2022-12-13T12:24:31.572" v="2088" actId="478"/>
          <ac:cxnSpMkLst>
            <pc:docMk/>
            <pc:sldMk cId="3278005386" sldId="1879"/>
            <ac:cxnSpMk id="9" creationId="{5D013E67-A19F-CAD1-5D32-2DD0C8CA69BA}"/>
          </ac:cxnSpMkLst>
        </pc:cxnChg>
      </pc:sldChg>
      <pc:sldChg chg="addSp delSp modSp add mod">
        <pc:chgData name="Yoel Kortick" userId="167978f5-7f40-4909-85d5-d4149554ad4e" providerId="ADAL" clId="{5FA0E3C2-29D6-4789-842C-A3B41DA32F6B}" dt="2022-12-13T13:11:04.834" v="2924"/>
        <pc:sldMkLst>
          <pc:docMk/>
          <pc:sldMk cId="1797669244" sldId="1880"/>
        </pc:sldMkLst>
        <pc:spChg chg="mod">
          <ac:chgData name="Yoel Kortick" userId="167978f5-7f40-4909-85d5-d4149554ad4e" providerId="ADAL" clId="{5FA0E3C2-29D6-4789-842C-A3B41DA32F6B}" dt="2022-12-13T13:11:04.834" v="2924"/>
          <ac:spMkLst>
            <pc:docMk/>
            <pc:sldMk cId="1797669244" sldId="1880"/>
            <ac:spMk id="4" creationId="{2490F34D-A7E2-4EA9-8B1A-78371A1F1CD1}"/>
          </ac:spMkLst>
        </pc:spChg>
        <pc:spChg chg="mod">
          <ac:chgData name="Yoel Kortick" userId="167978f5-7f40-4909-85d5-d4149554ad4e" providerId="ADAL" clId="{5FA0E3C2-29D6-4789-842C-A3B41DA32F6B}" dt="2022-12-13T12:29:20.076" v="2164" actId="1036"/>
          <ac:spMkLst>
            <pc:docMk/>
            <pc:sldMk cId="1797669244" sldId="1880"/>
            <ac:spMk id="7" creationId="{19A57FC1-6A7F-858A-D311-5C26A95AA8A9}"/>
          </ac:spMkLst>
        </pc:spChg>
        <pc:picChg chg="add mod">
          <ac:chgData name="Yoel Kortick" userId="167978f5-7f40-4909-85d5-d4149554ad4e" providerId="ADAL" clId="{5FA0E3C2-29D6-4789-842C-A3B41DA32F6B}" dt="2022-12-13T12:29:11.684" v="2162" actId="14100"/>
          <ac:picMkLst>
            <pc:docMk/>
            <pc:sldMk cId="1797669244" sldId="1880"/>
            <ac:picMk id="5" creationId="{2CA38552-AEB9-A6F7-8630-CC04C99CF8B4}"/>
          </ac:picMkLst>
        </pc:picChg>
        <pc:picChg chg="del">
          <ac:chgData name="Yoel Kortick" userId="167978f5-7f40-4909-85d5-d4149554ad4e" providerId="ADAL" clId="{5FA0E3C2-29D6-4789-842C-A3B41DA32F6B}" dt="2022-12-13T12:26:52.439" v="2145" actId="478"/>
          <ac:picMkLst>
            <pc:docMk/>
            <pc:sldMk cId="1797669244" sldId="1880"/>
            <ac:picMk id="6" creationId="{CC1CA0F6-F83F-6519-D9A8-3086AA4D7DEC}"/>
          </ac:picMkLst>
        </pc:picChg>
      </pc:sldChg>
      <pc:sldChg chg="addSp delSp modSp add mod">
        <pc:chgData name="Yoel Kortick" userId="167978f5-7f40-4909-85d5-d4149554ad4e" providerId="ADAL" clId="{5FA0E3C2-29D6-4789-842C-A3B41DA32F6B}" dt="2022-12-13T12:31:00.789" v="2287" actId="208"/>
        <pc:sldMkLst>
          <pc:docMk/>
          <pc:sldMk cId="3893143885" sldId="1881"/>
        </pc:sldMkLst>
        <pc:spChg chg="mod">
          <ac:chgData name="Yoel Kortick" userId="167978f5-7f40-4909-85d5-d4149554ad4e" providerId="ADAL" clId="{5FA0E3C2-29D6-4789-842C-A3B41DA32F6B}" dt="2022-12-13T12:29:52.512" v="2270" actId="20577"/>
          <ac:spMkLst>
            <pc:docMk/>
            <pc:sldMk cId="3893143885" sldId="1881"/>
            <ac:spMk id="4" creationId="{2490F34D-A7E2-4EA9-8B1A-78371A1F1CD1}"/>
          </ac:spMkLst>
        </pc:spChg>
        <pc:spChg chg="mod">
          <ac:chgData name="Yoel Kortick" userId="167978f5-7f40-4909-85d5-d4149554ad4e" providerId="ADAL" clId="{5FA0E3C2-29D6-4789-842C-A3B41DA32F6B}" dt="2022-12-13T12:30:51.876" v="2284" actId="14100"/>
          <ac:spMkLst>
            <pc:docMk/>
            <pc:sldMk cId="3893143885" sldId="1881"/>
            <ac:spMk id="7" creationId="{19A57FC1-6A7F-858A-D311-5C26A95AA8A9}"/>
          </ac:spMkLst>
        </pc:spChg>
        <pc:spChg chg="add mod">
          <ac:chgData name="Yoel Kortick" userId="167978f5-7f40-4909-85d5-d4149554ad4e" providerId="ADAL" clId="{5FA0E3C2-29D6-4789-842C-A3B41DA32F6B}" dt="2022-12-13T12:30:58.310" v="2286" actId="14100"/>
          <ac:spMkLst>
            <pc:docMk/>
            <pc:sldMk cId="3893143885" sldId="1881"/>
            <ac:spMk id="8" creationId="{78A944E4-A0AA-E7E8-8438-F87B4E0D0293}"/>
          </ac:spMkLst>
        </pc:spChg>
        <pc:picChg chg="del">
          <ac:chgData name="Yoel Kortick" userId="167978f5-7f40-4909-85d5-d4149554ad4e" providerId="ADAL" clId="{5FA0E3C2-29D6-4789-842C-A3B41DA32F6B}" dt="2022-12-13T12:30:39.260" v="2271" actId="478"/>
          <ac:picMkLst>
            <pc:docMk/>
            <pc:sldMk cId="3893143885" sldId="1881"/>
            <ac:picMk id="5" creationId="{2CA38552-AEB9-A6F7-8630-CC04C99CF8B4}"/>
          </ac:picMkLst>
        </pc:picChg>
        <pc:picChg chg="add mod ord">
          <ac:chgData name="Yoel Kortick" userId="167978f5-7f40-4909-85d5-d4149554ad4e" providerId="ADAL" clId="{5FA0E3C2-29D6-4789-842C-A3B41DA32F6B}" dt="2022-12-13T12:31:00.789" v="2287" actId="208"/>
          <ac:picMkLst>
            <pc:docMk/>
            <pc:sldMk cId="3893143885" sldId="1881"/>
            <ac:picMk id="6" creationId="{82886D95-7DDB-625D-B6C7-474188E77F30}"/>
          </ac:picMkLst>
        </pc:picChg>
      </pc:sldChg>
      <pc:sldChg chg="addSp delSp modSp add mod">
        <pc:chgData name="Yoel Kortick" userId="167978f5-7f40-4909-85d5-d4149554ad4e" providerId="ADAL" clId="{5FA0E3C2-29D6-4789-842C-A3B41DA32F6B}" dt="2022-12-13T13:11:04.834" v="2924"/>
        <pc:sldMkLst>
          <pc:docMk/>
          <pc:sldMk cId="775955722" sldId="1882"/>
        </pc:sldMkLst>
        <pc:spChg chg="mod">
          <ac:chgData name="Yoel Kortick" userId="167978f5-7f40-4909-85d5-d4149554ad4e" providerId="ADAL" clId="{5FA0E3C2-29D6-4789-842C-A3B41DA32F6B}" dt="2022-12-13T13:11:04.834" v="2924"/>
          <ac:spMkLst>
            <pc:docMk/>
            <pc:sldMk cId="775955722" sldId="1882"/>
            <ac:spMk id="4" creationId="{2490F34D-A7E2-4EA9-8B1A-78371A1F1CD1}"/>
          </ac:spMkLst>
        </pc:spChg>
        <pc:spChg chg="mod">
          <ac:chgData name="Yoel Kortick" userId="167978f5-7f40-4909-85d5-d4149554ad4e" providerId="ADAL" clId="{5FA0E3C2-29D6-4789-842C-A3B41DA32F6B}" dt="2022-12-13T12:32:46.247" v="2426" actId="1036"/>
          <ac:spMkLst>
            <pc:docMk/>
            <pc:sldMk cId="775955722" sldId="1882"/>
            <ac:spMk id="7" creationId="{19A57FC1-6A7F-858A-D311-5C26A95AA8A9}"/>
          </ac:spMkLst>
        </pc:spChg>
        <pc:spChg chg="mod">
          <ac:chgData name="Yoel Kortick" userId="167978f5-7f40-4909-85d5-d4149554ad4e" providerId="ADAL" clId="{5FA0E3C2-29D6-4789-842C-A3B41DA32F6B}" dt="2022-12-13T12:32:46.247" v="2426" actId="1036"/>
          <ac:spMkLst>
            <pc:docMk/>
            <pc:sldMk cId="775955722" sldId="1882"/>
            <ac:spMk id="8" creationId="{78A944E4-A0AA-E7E8-8438-F87B4E0D0293}"/>
          </ac:spMkLst>
        </pc:spChg>
        <pc:picChg chg="add mod ord">
          <ac:chgData name="Yoel Kortick" userId="167978f5-7f40-4909-85d5-d4149554ad4e" providerId="ADAL" clId="{5FA0E3C2-29D6-4789-842C-A3B41DA32F6B}" dt="2022-12-13T12:32:46.247" v="2426" actId="1036"/>
          <ac:picMkLst>
            <pc:docMk/>
            <pc:sldMk cId="775955722" sldId="1882"/>
            <ac:picMk id="5" creationId="{502A9043-1027-2E97-A6C6-F655494D99F7}"/>
          </ac:picMkLst>
        </pc:picChg>
        <pc:picChg chg="del">
          <ac:chgData name="Yoel Kortick" userId="167978f5-7f40-4909-85d5-d4149554ad4e" providerId="ADAL" clId="{5FA0E3C2-29D6-4789-842C-A3B41DA32F6B}" dt="2022-12-13T12:31:27.536" v="2289" actId="478"/>
          <ac:picMkLst>
            <pc:docMk/>
            <pc:sldMk cId="775955722" sldId="1882"/>
            <ac:picMk id="6" creationId="{82886D95-7DDB-625D-B6C7-474188E77F30}"/>
          </ac:picMkLst>
        </pc:picChg>
      </pc:sldChg>
      <pc:sldChg chg="addSp delSp modSp add mod">
        <pc:chgData name="Yoel Kortick" userId="167978f5-7f40-4909-85d5-d4149554ad4e" providerId="ADAL" clId="{5FA0E3C2-29D6-4789-842C-A3B41DA32F6B}" dt="2022-12-13T12:34:16.193" v="2437" actId="14100"/>
        <pc:sldMkLst>
          <pc:docMk/>
          <pc:sldMk cId="3917547537" sldId="1883"/>
        </pc:sldMkLst>
        <pc:spChg chg="mod">
          <ac:chgData name="Yoel Kortick" userId="167978f5-7f40-4909-85d5-d4149554ad4e" providerId="ADAL" clId="{5FA0E3C2-29D6-4789-842C-A3B41DA32F6B}" dt="2022-12-13T12:33:10.171" v="2428"/>
          <ac:spMkLst>
            <pc:docMk/>
            <pc:sldMk cId="3917547537" sldId="1883"/>
            <ac:spMk id="4" creationId="{2490F34D-A7E2-4EA9-8B1A-78371A1F1CD1}"/>
          </ac:spMkLst>
        </pc:spChg>
        <pc:spChg chg="del">
          <ac:chgData name="Yoel Kortick" userId="167978f5-7f40-4909-85d5-d4149554ad4e" providerId="ADAL" clId="{5FA0E3C2-29D6-4789-842C-A3B41DA32F6B}" dt="2022-12-13T12:34:09.845" v="2435" actId="478"/>
          <ac:spMkLst>
            <pc:docMk/>
            <pc:sldMk cId="3917547537" sldId="1883"/>
            <ac:spMk id="7" creationId="{19A57FC1-6A7F-858A-D311-5C26A95AA8A9}"/>
          </ac:spMkLst>
        </pc:spChg>
        <pc:spChg chg="mod">
          <ac:chgData name="Yoel Kortick" userId="167978f5-7f40-4909-85d5-d4149554ad4e" providerId="ADAL" clId="{5FA0E3C2-29D6-4789-842C-A3B41DA32F6B}" dt="2022-12-13T12:34:16.193" v="2437" actId="14100"/>
          <ac:spMkLst>
            <pc:docMk/>
            <pc:sldMk cId="3917547537" sldId="1883"/>
            <ac:spMk id="8" creationId="{78A944E4-A0AA-E7E8-8438-F87B4E0D0293}"/>
          </ac:spMkLst>
        </pc:spChg>
        <pc:picChg chg="del">
          <ac:chgData name="Yoel Kortick" userId="167978f5-7f40-4909-85d5-d4149554ad4e" providerId="ADAL" clId="{5FA0E3C2-29D6-4789-842C-A3B41DA32F6B}" dt="2022-12-13T12:33:51.619" v="2429" actId="478"/>
          <ac:picMkLst>
            <pc:docMk/>
            <pc:sldMk cId="3917547537" sldId="1883"/>
            <ac:picMk id="5" creationId="{502A9043-1027-2E97-A6C6-F655494D99F7}"/>
          </ac:picMkLst>
        </pc:picChg>
        <pc:picChg chg="add mod ord">
          <ac:chgData name="Yoel Kortick" userId="167978f5-7f40-4909-85d5-d4149554ad4e" providerId="ADAL" clId="{5FA0E3C2-29D6-4789-842C-A3B41DA32F6B}" dt="2022-12-13T12:34:04.800" v="2434" actId="167"/>
          <ac:picMkLst>
            <pc:docMk/>
            <pc:sldMk cId="3917547537" sldId="1883"/>
            <ac:picMk id="6" creationId="{44EB78DE-9D54-37D4-CE8E-D3775DCE17C8}"/>
          </ac:picMkLst>
        </pc:picChg>
      </pc:sldChg>
      <pc:sldChg chg="addSp delSp modSp add mod">
        <pc:chgData name="Yoel Kortick" userId="167978f5-7f40-4909-85d5-d4149554ad4e" providerId="ADAL" clId="{5FA0E3C2-29D6-4789-842C-A3B41DA32F6B}" dt="2022-12-13T13:11:04.834" v="2924"/>
        <pc:sldMkLst>
          <pc:docMk/>
          <pc:sldMk cId="1033355121" sldId="1884"/>
        </pc:sldMkLst>
        <pc:spChg chg="mod">
          <ac:chgData name="Yoel Kortick" userId="167978f5-7f40-4909-85d5-d4149554ad4e" providerId="ADAL" clId="{5FA0E3C2-29D6-4789-842C-A3B41DA32F6B}" dt="2022-12-13T13:11:04.834" v="2924"/>
          <ac:spMkLst>
            <pc:docMk/>
            <pc:sldMk cId="1033355121" sldId="1884"/>
            <ac:spMk id="4" creationId="{2490F34D-A7E2-4EA9-8B1A-78371A1F1CD1}"/>
          </ac:spMkLst>
        </pc:spChg>
        <pc:spChg chg="mod">
          <ac:chgData name="Yoel Kortick" userId="167978f5-7f40-4909-85d5-d4149554ad4e" providerId="ADAL" clId="{5FA0E3C2-29D6-4789-842C-A3B41DA32F6B}" dt="2022-12-13T12:36:18.008" v="2511" actId="1036"/>
          <ac:spMkLst>
            <pc:docMk/>
            <pc:sldMk cId="1033355121" sldId="1884"/>
            <ac:spMk id="8" creationId="{78A944E4-A0AA-E7E8-8438-F87B4E0D0293}"/>
          </ac:spMkLst>
        </pc:spChg>
        <pc:picChg chg="add mod ord">
          <ac:chgData name="Yoel Kortick" userId="167978f5-7f40-4909-85d5-d4149554ad4e" providerId="ADAL" clId="{5FA0E3C2-29D6-4789-842C-A3B41DA32F6B}" dt="2022-12-13T12:36:18.008" v="2511" actId="1036"/>
          <ac:picMkLst>
            <pc:docMk/>
            <pc:sldMk cId="1033355121" sldId="1884"/>
            <ac:picMk id="5" creationId="{D2910293-A0B2-83AE-82DB-BE7CDDEC37D0}"/>
          </ac:picMkLst>
        </pc:picChg>
        <pc:picChg chg="del">
          <ac:chgData name="Yoel Kortick" userId="167978f5-7f40-4909-85d5-d4149554ad4e" providerId="ADAL" clId="{5FA0E3C2-29D6-4789-842C-A3B41DA32F6B}" dt="2022-12-13T12:34:51.451" v="2452" actId="478"/>
          <ac:picMkLst>
            <pc:docMk/>
            <pc:sldMk cId="1033355121" sldId="1884"/>
            <ac:picMk id="6" creationId="{44EB78DE-9D54-37D4-CE8E-D3775DCE17C8}"/>
          </ac:picMkLst>
        </pc:picChg>
      </pc:sldChg>
      <pc:sldChg chg="delSp modSp add mod">
        <pc:chgData name="Yoel Kortick" userId="167978f5-7f40-4909-85d5-d4149554ad4e" providerId="ADAL" clId="{5FA0E3C2-29D6-4789-842C-A3B41DA32F6B}" dt="2022-12-13T13:11:04.834" v="2924"/>
        <pc:sldMkLst>
          <pc:docMk/>
          <pc:sldMk cId="2577038085" sldId="1885"/>
        </pc:sldMkLst>
        <pc:spChg chg="mod">
          <ac:chgData name="Yoel Kortick" userId="167978f5-7f40-4909-85d5-d4149554ad4e" providerId="ADAL" clId="{5FA0E3C2-29D6-4789-842C-A3B41DA32F6B}" dt="2022-12-13T13:11:04.834" v="2924"/>
          <ac:spMkLst>
            <pc:docMk/>
            <pc:sldMk cId="2577038085" sldId="1885"/>
            <ac:spMk id="4" creationId="{2490F34D-A7E2-4EA9-8B1A-78371A1F1CD1}"/>
          </ac:spMkLst>
        </pc:spChg>
        <pc:spChg chg="del">
          <ac:chgData name="Yoel Kortick" userId="167978f5-7f40-4909-85d5-d4149554ad4e" providerId="ADAL" clId="{5FA0E3C2-29D6-4789-842C-A3B41DA32F6B}" dt="2022-12-13T12:36:26.668" v="2514" actId="478"/>
          <ac:spMkLst>
            <pc:docMk/>
            <pc:sldMk cId="2577038085" sldId="1885"/>
            <ac:spMk id="8" creationId="{78A944E4-A0AA-E7E8-8438-F87B4E0D0293}"/>
          </ac:spMkLst>
        </pc:spChg>
        <pc:picChg chg="del">
          <ac:chgData name="Yoel Kortick" userId="167978f5-7f40-4909-85d5-d4149554ad4e" providerId="ADAL" clId="{5FA0E3C2-29D6-4789-842C-A3B41DA32F6B}" dt="2022-12-13T12:36:25.453" v="2513" actId="478"/>
          <ac:picMkLst>
            <pc:docMk/>
            <pc:sldMk cId="2577038085" sldId="1885"/>
            <ac:picMk id="5" creationId="{D2910293-A0B2-83AE-82DB-BE7CDDEC37D0}"/>
          </ac:picMkLst>
        </pc:picChg>
      </pc:sldChg>
      <pc:sldChg chg="addSp modSp add mod">
        <pc:chgData name="Yoel Kortick" userId="167978f5-7f40-4909-85d5-d4149554ad4e" providerId="ADAL" clId="{5FA0E3C2-29D6-4789-842C-A3B41DA32F6B}" dt="2022-12-13T13:11:04.834" v="2924"/>
        <pc:sldMkLst>
          <pc:docMk/>
          <pc:sldMk cId="888117722" sldId="1886"/>
        </pc:sldMkLst>
        <pc:spChg chg="mod">
          <ac:chgData name="Yoel Kortick" userId="167978f5-7f40-4909-85d5-d4149554ad4e" providerId="ADAL" clId="{5FA0E3C2-29D6-4789-842C-A3B41DA32F6B}" dt="2022-12-13T12:43:02.859" v="2517" actId="6549"/>
          <ac:spMkLst>
            <pc:docMk/>
            <pc:sldMk cId="888117722" sldId="1886"/>
            <ac:spMk id="4" creationId="{2490F34D-A7E2-4EA9-8B1A-78371A1F1CD1}"/>
          </ac:spMkLst>
        </pc:spChg>
        <pc:spChg chg="add mod">
          <ac:chgData name="Yoel Kortick" userId="167978f5-7f40-4909-85d5-d4149554ad4e" providerId="ADAL" clId="{5FA0E3C2-29D6-4789-842C-A3B41DA32F6B}" dt="2022-12-13T12:44:27.353" v="2547" actId="1076"/>
          <ac:spMkLst>
            <pc:docMk/>
            <pc:sldMk cId="888117722" sldId="1886"/>
            <ac:spMk id="6" creationId="{E5752B0A-ADD1-5ECB-AF70-B33ACA78EE15}"/>
          </ac:spMkLst>
        </pc:spChg>
        <pc:spChg chg="add mod">
          <ac:chgData name="Yoel Kortick" userId="167978f5-7f40-4909-85d5-d4149554ad4e" providerId="ADAL" clId="{5FA0E3C2-29D6-4789-842C-A3B41DA32F6B}" dt="2022-12-13T12:44:22.956" v="2545" actId="1076"/>
          <ac:spMkLst>
            <pc:docMk/>
            <pc:sldMk cId="888117722" sldId="1886"/>
            <ac:spMk id="7" creationId="{4B4CD1A2-4F0D-0F7B-0DDF-9379AE102E6B}"/>
          </ac:spMkLst>
        </pc:spChg>
        <pc:spChg chg="add mod">
          <ac:chgData name="Yoel Kortick" userId="167978f5-7f40-4909-85d5-d4149554ad4e" providerId="ADAL" clId="{5FA0E3C2-29D6-4789-842C-A3B41DA32F6B}" dt="2022-12-13T12:44:18.452" v="2544" actId="1076"/>
          <ac:spMkLst>
            <pc:docMk/>
            <pc:sldMk cId="888117722" sldId="1886"/>
            <ac:spMk id="9" creationId="{2AC859CE-5BEA-B658-0D46-B9E9F4999022}"/>
          </ac:spMkLst>
        </pc:spChg>
        <pc:spChg chg="add mod">
          <ac:chgData name="Yoel Kortick" userId="167978f5-7f40-4909-85d5-d4149554ad4e" providerId="ADAL" clId="{5FA0E3C2-29D6-4789-842C-A3B41DA32F6B}" dt="2022-12-13T13:11:04.834" v="2924"/>
          <ac:spMkLst>
            <pc:docMk/>
            <pc:sldMk cId="888117722" sldId="1886"/>
            <ac:spMk id="11" creationId="{546F427C-534B-6119-F215-76E478532EBF}"/>
          </ac:spMkLst>
        </pc:spChg>
        <pc:picChg chg="add mod">
          <ac:chgData name="Yoel Kortick" userId="167978f5-7f40-4909-85d5-d4149554ad4e" providerId="ADAL" clId="{5FA0E3C2-29D6-4789-842C-A3B41DA32F6B}" dt="2022-12-13T12:44:29.763" v="2549" actId="1037"/>
          <ac:picMkLst>
            <pc:docMk/>
            <pc:sldMk cId="888117722" sldId="1886"/>
            <ac:picMk id="5" creationId="{A6C45265-659B-1818-D3AA-677A6E16484D}"/>
          </ac:picMkLst>
        </pc:picChg>
        <pc:cxnChg chg="add mod">
          <ac:chgData name="Yoel Kortick" userId="167978f5-7f40-4909-85d5-d4149554ad4e" providerId="ADAL" clId="{5FA0E3C2-29D6-4789-842C-A3B41DA32F6B}" dt="2022-12-13T12:44:36.433" v="2551" actId="14100"/>
          <ac:cxnSpMkLst>
            <pc:docMk/>
            <pc:sldMk cId="888117722" sldId="1886"/>
            <ac:cxnSpMk id="8" creationId="{F0E784D9-4A99-B691-1E68-C39040AE000C}"/>
          </ac:cxnSpMkLst>
        </pc:cxnChg>
        <pc:cxnChg chg="add mod">
          <ac:chgData name="Yoel Kortick" userId="167978f5-7f40-4909-85d5-d4149554ad4e" providerId="ADAL" clId="{5FA0E3C2-29D6-4789-842C-A3B41DA32F6B}" dt="2022-12-13T12:44:16.248" v="2543" actId="14100"/>
          <ac:cxnSpMkLst>
            <pc:docMk/>
            <pc:sldMk cId="888117722" sldId="1886"/>
            <ac:cxnSpMk id="10" creationId="{A2D41E72-3DA9-7A20-9B6B-13D00D392821}"/>
          </ac:cxnSpMkLst>
        </pc:cxnChg>
        <pc:cxnChg chg="add mod">
          <ac:chgData name="Yoel Kortick" userId="167978f5-7f40-4909-85d5-d4149554ad4e" providerId="ADAL" clId="{5FA0E3C2-29D6-4789-842C-A3B41DA32F6B}" dt="2022-12-13T12:43:55.831" v="2536" actId="14100"/>
          <ac:cxnSpMkLst>
            <pc:docMk/>
            <pc:sldMk cId="888117722" sldId="1886"/>
            <ac:cxnSpMk id="12" creationId="{A5ECC4B8-B673-50D4-F671-CC8A8D7282C9}"/>
          </ac:cxnSpMkLst>
        </pc:cxnChg>
      </pc:sldChg>
      <pc:sldChg chg="delSp modSp add mod">
        <pc:chgData name="Yoel Kortick" userId="167978f5-7f40-4909-85d5-d4149554ad4e" providerId="ADAL" clId="{5FA0E3C2-29D6-4789-842C-A3B41DA32F6B}" dt="2022-12-13T13:11:04.834" v="2924"/>
        <pc:sldMkLst>
          <pc:docMk/>
          <pc:sldMk cId="1615492778" sldId="1887"/>
        </pc:sldMkLst>
        <pc:spChg chg="mod">
          <ac:chgData name="Yoel Kortick" userId="167978f5-7f40-4909-85d5-d4149554ad4e" providerId="ADAL" clId="{5FA0E3C2-29D6-4789-842C-A3B41DA32F6B}" dt="2022-12-13T13:11:04.834" v="2924"/>
          <ac:spMkLst>
            <pc:docMk/>
            <pc:sldMk cId="1615492778" sldId="1887"/>
            <ac:spMk id="4" creationId="{2490F34D-A7E2-4EA9-8B1A-78371A1F1CD1}"/>
          </ac:spMkLst>
        </pc:spChg>
        <pc:spChg chg="del">
          <ac:chgData name="Yoel Kortick" userId="167978f5-7f40-4909-85d5-d4149554ad4e" providerId="ADAL" clId="{5FA0E3C2-29D6-4789-842C-A3B41DA32F6B}" dt="2022-12-13T12:45:09.157" v="2553" actId="478"/>
          <ac:spMkLst>
            <pc:docMk/>
            <pc:sldMk cId="1615492778" sldId="1887"/>
            <ac:spMk id="6" creationId="{E5752B0A-ADD1-5ECB-AF70-B33ACA78EE15}"/>
          </ac:spMkLst>
        </pc:spChg>
        <pc:spChg chg="del">
          <ac:chgData name="Yoel Kortick" userId="167978f5-7f40-4909-85d5-d4149554ad4e" providerId="ADAL" clId="{5FA0E3C2-29D6-4789-842C-A3B41DA32F6B}" dt="2022-12-13T12:45:09.157" v="2553" actId="478"/>
          <ac:spMkLst>
            <pc:docMk/>
            <pc:sldMk cId="1615492778" sldId="1887"/>
            <ac:spMk id="7" creationId="{4B4CD1A2-4F0D-0F7B-0DDF-9379AE102E6B}"/>
          </ac:spMkLst>
        </pc:spChg>
        <pc:spChg chg="del">
          <ac:chgData name="Yoel Kortick" userId="167978f5-7f40-4909-85d5-d4149554ad4e" providerId="ADAL" clId="{5FA0E3C2-29D6-4789-842C-A3B41DA32F6B}" dt="2022-12-13T12:45:09.157" v="2553" actId="478"/>
          <ac:spMkLst>
            <pc:docMk/>
            <pc:sldMk cId="1615492778" sldId="1887"/>
            <ac:spMk id="9" creationId="{2AC859CE-5BEA-B658-0D46-B9E9F4999022}"/>
          </ac:spMkLst>
        </pc:spChg>
        <pc:spChg chg="del">
          <ac:chgData name="Yoel Kortick" userId="167978f5-7f40-4909-85d5-d4149554ad4e" providerId="ADAL" clId="{5FA0E3C2-29D6-4789-842C-A3B41DA32F6B}" dt="2022-12-13T12:45:09.157" v="2553" actId="478"/>
          <ac:spMkLst>
            <pc:docMk/>
            <pc:sldMk cId="1615492778" sldId="1887"/>
            <ac:spMk id="11" creationId="{546F427C-534B-6119-F215-76E478532EBF}"/>
          </ac:spMkLst>
        </pc:spChg>
        <pc:picChg chg="del">
          <ac:chgData name="Yoel Kortick" userId="167978f5-7f40-4909-85d5-d4149554ad4e" providerId="ADAL" clId="{5FA0E3C2-29D6-4789-842C-A3B41DA32F6B}" dt="2022-12-13T12:45:09.157" v="2553" actId="478"/>
          <ac:picMkLst>
            <pc:docMk/>
            <pc:sldMk cId="1615492778" sldId="1887"/>
            <ac:picMk id="5" creationId="{A6C45265-659B-1818-D3AA-677A6E16484D}"/>
          </ac:picMkLst>
        </pc:picChg>
        <pc:cxnChg chg="del">
          <ac:chgData name="Yoel Kortick" userId="167978f5-7f40-4909-85d5-d4149554ad4e" providerId="ADAL" clId="{5FA0E3C2-29D6-4789-842C-A3B41DA32F6B}" dt="2022-12-13T12:45:09.157" v="2553" actId="478"/>
          <ac:cxnSpMkLst>
            <pc:docMk/>
            <pc:sldMk cId="1615492778" sldId="1887"/>
            <ac:cxnSpMk id="8" creationId="{F0E784D9-4A99-B691-1E68-C39040AE000C}"/>
          </ac:cxnSpMkLst>
        </pc:cxnChg>
        <pc:cxnChg chg="del">
          <ac:chgData name="Yoel Kortick" userId="167978f5-7f40-4909-85d5-d4149554ad4e" providerId="ADAL" clId="{5FA0E3C2-29D6-4789-842C-A3B41DA32F6B}" dt="2022-12-13T12:45:09.157" v="2553" actId="478"/>
          <ac:cxnSpMkLst>
            <pc:docMk/>
            <pc:sldMk cId="1615492778" sldId="1887"/>
            <ac:cxnSpMk id="10" creationId="{A2D41E72-3DA9-7A20-9B6B-13D00D392821}"/>
          </ac:cxnSpMkLst>
        </pc:cxnChg>
        <pc:cxnChg chg="del">
          <ac:chgData name="Yoel Kortick" userId="167978f5-7f40-4909-85d5-d4149554ad4e" providerId="ADAL" clId="{5FA0E3C2-29D6-4789-842C-A3B41DA32F6B}" dt="2022-12-13T12:45:09.157" v="2553" actId="478"/>
          <ac:cxnSpMkLst>
            <pc:docMk/>
            <pc:sldMk cId="1615492778" sldId="1887"/>
            <ac:cxnSpMk id="12" creationId="{A5ECC4B8-B673-50D4-F671-CC8A8D7282C9}"/>
          </ac:cxnSpMkLst>
        </pc:cxnChg>
      </pc:sldChg>
      <pc:sldChg chg="addSp modSp add mod">
        <pc:chgData name="Yoel Kortick" userId="167978f5-7f40-4909-85d5-d4149554ad4e" providerId="ADAL" clId="{5FA0E3C2-29D6-4789-842C-A3B41DA32F6B}" dt="2022-12-13T13:11:04.834" v="2924"/>
        <pc:sldMkLst>
          <pc:docMk/>
          <pc:sldMk cId="3413828724" sldId="1888"/>
        </pc:sldMkLst>
        <pc:spChg chg="mod">
          <ac:chgData name="Yoel Kortick" userId="167978f5-7f40-4909-85d5-d4149554ad4e" providerId="ADAL" clId="{5FA0E3C2-29D6-4789-842C-A3B41DA32F6B}" dt="2022-12-13T13:11:04.834" v="2924"/>
          <ac:spMkLst>
            <pc:docMk/>
            <pc:sldMk cId="3413828724" sldId="1888"/>
            <ac:spMk id="4" creationId="{2490F34D-A7E2-4EA9-8B1A-78371A1F1CD1}"/>
          </ac:spMkLst>
        </pc:spChg>
        <pc:spChg chg="add">
          <ac:chgData name="Yoel Kortick" userId="167978f5-7f40-4909-85d5-d4149554ad4e" providerId="ADAL" clId="{5FA0E3C2-29D6-4789-842C-A3B41DA32F6B}" dt="2022-12-13T12:47:04.556" v="2592" actId="11529"/>
          <ac:spMkLst>
            <pc:docMk/>
            <pc:sldMk cId="3413828724" sldId="1888"/>
            <ac:spMk id="6" creationId="{8035029E-FF23-1CAA-C597-43FC92631B84}"/>
          </ac:spMkLst>
        </pc:spChg>
        <pc:spChg chg="add">
          <ac:chgData name="Yoel Kortick" userId="167978f5-7f40-4909-85d5-d4149554ad4e" providerId="ADAL" clId="{5FA0E3C2-29D6-4789-842C-A3B41DA32F6B}" dt="2022-12-13T12:47:10.470" v="2593" actId="11529"/>
          <ac:spMkLst>
            <pc:docMk/>
            <pc:sldMk cId="3413828724" sldId="1888"/>
            <ac:spMk id="7" creationId="{26AAC66B-DB5E-92F8-E4AC-48B8D4CC0F5E}"/>
          </ac:spMkLst>
        </pc:spChg>
        <pc:spChg chg="add">
          <ac:chgData name="Yoel Kortick" userId="167978f5-7f40-4909-85d5-d4149554ad4e" providerId="ADAL" clId="{5FA0E3C2-29D6-4789-842C-A3B41DA32F6B}" dt="2022-12-13T12:47:15.060" v="2594" actId="11529"/>
          <ac:spMkLst>
            <pc:docMk/>
            <pc:sldMk cId="3413828724" sldId="1888"/>
            <ac:spMk id="8" creationId="{6B107306-AEBE-64E3-B081-D5076D939557}"/>
          </ac:spMkLst>
        </pc:spChg>
        <pc:picChg chg="add mod">
          <ac:chgData name="Yoel Kortick" userId="167978f5-7f40-4909-85d5-d4149554ad4e" providerId="ADAL" clId="{5FA0E3C2-29D6-4789-842C-A3B41DA32F6B}" dt="2022-12-13T12:46:57.062" v="2591" actId="1036"/>
          <ac:picMkLst>
            <pc:docMk/>
            <pc:sldMk cId="3413828724" sldId="1888"/>
            <ac:picMk id="5" creationId="{B2AC174C-4A86-0F41-717E-40BF50088029}"/>
          </ac:picMkLst>
        </pc:picChg>
      </pc:sldChg>
      <pc:sldChg chg="addSp delSp modSp add mod">
        <pc:chgData name="Yoel Kortick" userId="167978f5-7f40-4909-85d5-d4149554ad4e" providerId="ADAL" clId="{5FA0E3C2-29D6-4789-842C-A3B41DA32F6B}" dt="2022-12-13T13:11:04.834" v="2924"/>
        <pc:sldMkLst>
          <pc:docMk/>
          <pc:sldMk cId="3621854301" sldId="1889"/>
        </pc:sldMkLst>
        <pc:spChg chg="mod">
          <ac:chgData name="Yoel Kortick" userId="167978f5-7f40-4909-85d5-d4149554ad4e" providerId="ADAL" clId="{5FA0E3C2-29D6-4789-842C-A3B41DA32F6B}" dt="2022-12-13T13:11:04.834" v="2924"/>
          <ac:spMkLst>
            <pc:docMk/>
            <pc:sldMk cId="3621854301" sldId="1889"/>
            <ac:spMk id="4" creationId="{2490F34D-A7E2-4EA9-8B1A-78371A1F1CD1}"/>
          </ac:spMkLst>
        </pc:spChg>
        <pc:spChg chg="mod">
          <ac:chgData name="Yoel Kortick" userId="167978f5-7f40-4909-85d5-d4149554ad4e" providerId="ADAL" clId="{5FA0E3C2-29D6-4789-842C-A3B41DA32F6B}" dt="2022-12-13T12:47:49.677" v="2599" actId="1076"/>
          <ac:spMkLst>
            <pc:docMk/>
            <pc:sldMk cId="3621854301" sldId="1889"/>
            <ac:spMk id="7" creationId="{26AAC66B-DB5E-92F8-E4AC-48B8D4CC0F5E}"/>
          </ac:spMkLst>
        </pc:spChg>
        <pc:picChg chg="del">
          <ac:chgData name="Yoel Kortick" userId="167978f5-7f40-4909-85d5-d4149554ad4e" providerId="ADAL" clId="{5FA0E3C2-29D6-4789-842C-A3B41DA32F6B}" dt="2022-12-13T12:47:23.878" v="2596" actId="478"/>
          <ac:picMkLst>
            <pc:docMk/>
            <pc:sldMk cId="3621854301" sldId="1889"/>
            <ac:picMk id="5" creationId="{B2AC174C-4A86-0F41-717E-40BF50088029}"/>
          </ac:picMkLst>
        </pc:picChg>
        <pc:picChg chg="add mod ord">
          <ac:chgData name="Yoel Kortick" userId="167978f5-7f40-4909-85d5-d4149554ad4e" providerId="ADAL" clId="{5FA0E3C2-29D6-4789-842C-A3B41DA32F6B}" dt="2022-12-13T12:47:52.012" v="2600" actId="208"/>
          <ac:picMkLst>
            <pc:docMk/>
            <pc:sldMk cId="3621854301" sldId="1889"/>
            <ac:picMk id="9" creationId="{612C30F3-565B-AEA8-3D36-844CCD331EDC}"/>
          </ac:picMkLst>
        </pc:picChg>
      </pc:sldChg>
      <pc:sldChg chg="addSp delSp modSp add mod">
        <pc:chgData name="Yoel Kortick" userId="167978f5-7f40-4909-85d5-d4149554ad4e" providerId="ADAL" clId="{5FA0E3C2-29D6-4789-842C-A3B41DA32F6B}" dt="2022-12-13T12:49:02.592" v="2631" actId="208"/>
        <pc:sldMkLst>
          <pc:docMk/>
          <pc:sldMk cId="2276634384" sldId="1890"/>
        </pc:sldMkLst>
        <pc:spChg chg="mod">
          <ac:chgData name="Yoel Kortick" userId="167978f5-7f40-4909-85d5-d4149554ad4e" providerId="ADAL" clId="{5FA0E3C2-29D6-4789-842C-A3B41DA32F6B}" dt="2022-12-13T12:48:42.798" v="2623" actId="20577"/>
          <ac:spMkLst>
            <pc:docMk/>
            <pc:sldMk cId="2276634384" sldId="1890"/>
            <ac:spMk id="4" creationId="{2490F34D-A7E2-4EA9-8B1A-78371A1F1CD1}"/>
          </ac:spMkLst>
        </pc:spChg>
        <pc:spChg chg="del">
          <ac:chgData name="Yoel Kortick" userId="167978f5-7f40-4909-85d5-d4149554ad4e" providerId="ADAL" clId="{5FA0E3C2-29D6-4789-842C-A3B41DA32F6B}" dt="2022-12-13T12:48:57.616" v="2629" actId="478"/>
          <ac:spMkLst>
            <pc:docMk/>
            <pc:sldMk cId="2276634384" sldId="1890"/>
            <ac:spMk id="6" creationId="{8035029E-FF23-1CAA-C597-43FC92631B84}"/>
          </ac:spMkLst>
        </pc:spChg>
        <pc:spChg chg="mod">
          <ac:chgData name="Yoel Kortick" userId="167978f5-7f40-4909-85d5-d4149554ad4e" providerId="ADAL" clId="{5FA0E3C2-29D6-4789-842C-A3B41DA32F6B}" dt="2022-12-13T12:48:54.947" v="2628" actId="14100"/>
          <ac:spMkLst>
            <pc:docMk/>
            <pc:sldMk cId="2276634384" sldId="1890"/>
            <ac:spMk id="7" creationId="{26AAC66B-DB5E-92F8-E4AC-48B8D4CC0F5E}"/>
          </ac:spMkLst>
        </pc:spChg>
        <pc:spChg chg="del">
          <ac:chgData name="Yoel Kortick" userId="167978f5-7f40-4909-85d5-d4149554ad4e" providerId="ADAL" clId="{5FA0E3C2-29D6-4789-842C-A3B41DA32F6B}" dt="2022-12-13T12:49:00.878" v="2630" actId="478"/>
          <ac:spMkLst>
            <pc:docMk/>
            <pc:sldMk cId="2276634384" sldId="1890"/>
            <ac:spMk id="8" creationId="{6B107306-AEBE-64E3-B081-D5076D939557}"/>
          </ac:spMkLst>
        </pc:spChg>
        <pc:picChg chg="add mod ord">
          <ac:chgData name="Yoel Kortick" userId="167978f5-7f40-4909-85d5-d4149554ad4e" providerId="ADAL" clId="{5FA0E3C2-29D6-4789-842C-A3B41DA32F6B}" dt="2022-12-13T12:49:02.592" v="2631" actId="208"/>
          <ac:picMkLst>
            <pc:docMk/>
            <pc:sldMk cId="2276634384" sldId="1890"/>
            <ac:picMk id="5" creationId="{5DF9FE3C-0E1E-15D9-A329-FCF69E80EADA}"/>
          </ac:picMkLst>
        </pc:picChg>
        <pc:picChg chg="del">
          <ac:chgData name="Yoel Kortick" userId="167978f5-7f40-4909-85d5-d4149554ad4e" providerId="ADAL" clId="{5FA0E3C2-29D6-4789-842C-A3B41DA32F6B}" dt="2022-12-13T12:48:45.383" v="2624" actId="478"/>
          <ac:picMkLst>
            <pc:docMk/>
            <pc:sldMk cId="2276634384" sldId="1890"/>
            <ac:picMk id="9" creationId="{612C30F3-565B-AEA8-3D36-844CCD331EDC}"/>
          </ac:picMkLst>
        </pc:picChg>
      </pc:sldChg>
      <pc:sldChg chg="addSp delSp modSp add mod">
        <pc:chgData name="Yoel Kortick" userId="167978f5-7f40-4909-85d5-d4149554ad4e" providerId="ADAL" clId="{5FA0E3C2-29D6-4789-842C-A3B41DA32F6B}" dt="2022-12-13T12:50:49.869" v="2670" actId="14100"/>
        <pc:sldMkLst>
          <pc:docMk/>
          <pc:sldMk cId="3745953350" sldId="1891"/>
        </pc:sldMkLst>
        <pc:spChg chg="mod">
          <ac:chgData name="Yoel Kortick" userId="167978f5-7f40-4909-85d5-d4149554ad4e" providerId="ADAL" clId="{5FA0E3C2-29D6-4789-842C-A3B41DA32F6B}" dt="2022-12-13T12:49:38.026" v="2643" actId="20577"/>
          <ac:spMkLst>
            <pc:docMk/>
            <pc:sldMk cId="3745953350" sldId="1891"/>
            <ac:spMk id="4" creationId="{2490F34D-A7E2-4EA9-8B1A-78371A1F1CD1}"/>
          </ac:spMkLst>
        </pc:spChg>
        <pc:spChg chg="mod">
          <ac:chgData name="Yoel Kortick" userId="167978f5-7f40-4909-85d5-d4149554ad4e" providerId="ADAL" clId="{5FA0E3C2-29D6-4789-842C-A3B41DA32F6B}" dt="2022-12-13T12:50:41.627" v="2656" actId="1035"/>
          <ac:spMkLst>
            <pc:docMk/>
            <pc:sldMk cId="3745953350" sldId="1891"/>
            <ac:spMk id="7" creationId="{26AAC66B-DB5E-92F8-E4AC-48B8D4CC0F5E}"/>
          </ac:spMkLst>
        </pc:spChg>
        <pc:spChg chg="add mod">
          <ac:chgData name="Yoel Kortick" userId="167978f5-7f40-4909-85d5-d4149554ad4e" providerId="ADAL" clId="{5FA0E3C2-29D6-4789-842C-A3B41DA32F6B}" dt="2022-12-13T12:50:49.869" v="2670" actId="14100"/>
          <ac:spMkLst>
            <pc:docMk/>
            <pc:sldMk cId="3745953350" sldId="1891"/>
            <ac:spMk id="8" creationId="{D6BEA39A-08B8-6CDC-701D-5119369AB7AC}"/>
          </ac:spMkLst>
        </pc:spChg>
        <pc:picChg chg="del">
          <ac:chgData name="Yoel Kortick" userId="167978f5-7f40-4909-85d5-d4149554ad4e" providerId="ADAL" clId="{5FA0E3C2-29D6-4789-842C-A3B41DA32F6B}" dt="2022-12-13T12:49:41.483" v="2644" actId="478"/>
          <ac:picMkLst>
            <pc:docMk/>
            <pc:sldMk cId="3745953350" sldId="1891"/>
            <ac:picMk id="5" creationId="{5DF9FE3C-0E1E-15D9-A329-FCF69E80EADA}"/>
          </ac:picMkLst>
        </pc:picChg>
        <pc:picChg chg="add mod ord">
          <ac:chgData name="Yoel Kortick" userId="167978f5-7f40-4909-85d5-d4149554ad4e" providerId="ADAL" clId="{5FA0E3C2-29D6-4789-842C-A3B41DA32F6B}" dt="2022-12-13T12:50:32.904" v="2649" actId="167"/>
          <ac:picMkLst>
            <pc:docMk/>
            <pc:sldMk cId="3745953350" sldId="1891"/>
            <ac:picMk id="6" creationId="{5D0A85C7-2F4F-4EE5-B225-6E818E701384}"/>
          </ac:picMkLst>
        </pc:picChg>
      </pc:sldChg>
      <pc:sldChg chg="addSp delSp modSp add mod">
        <pc:chgData name="Yoel Kortick" userId="167978f5-7f40-4909-85d5-d4149554ad4e" providerId="ADAL" clId="{5FA0E3C2-29D6-4789-842C-A3B41DA32F6B}" dt="2022-12-13T12:52:36.023" v="2687" actId="14100"/>
        <pc:sldMkLst>
          <pc:docMk/>
          <pc:sldMk cId="3792445339" sldId="1892"/>
        </pc:sldMkLst>
        <pc:spChg chg="mod">
          <ac:chgData name="Yoel Kortick" userId="167978f5-7f40-4909-85d5-d4149554ad4e" providerId="ADAL" clId="{5FA0E3C2-29D6-4789-842C-A3B41DA32F6B}" dt="2022-12-13T12:51:17.526" v="2672"/>
          <ac:spMkLst>
            <pc:docMk/>
            <pc:sldMk cId="3792445339" sldId="1892"/>
            <ac:spMk id="4" creationId="{2490F34D-A7E2-4EA9-8B1A-78371A1F1CD1}"/>
          </ac:spMkLst>
        </pc:spChg>
        <pc:spChg chg="mod">
          <ac:chgData name="Yoel Kortick" userId="167978f5-7f40-4909-85d5-d4149554ad4e" providerId="ADAL" clId="{5FA0E3C2-29D6-4789-842C-A3B41DA32F6B}" dt="2022-12-13T12:52:19.457" v="2684" actId="14100"/>
          <ac:spMkLst>
            <pc:docMk/>
            <pc:sldMk cId="3792445339" sldId="1892"/>
            <ac:spMk id="7" creationId="{26AAC66B-DB5E-92F8-E4AC-48B8D4CC0F5E}"/>
          </ac:spMkLst>
        </pc:spChg>
        <pc:spChg chg="mod">
          <ac:chgData name="Yoel Kortick" userId="167978f5-7f40-4909-85d5-d4149554ad4e" providerId="ADAL" clId="{5FA0E3C2-29D6-4789-842C-A3B41DA32F6B}" dt="2022-12-13T12:52:36.023" v="2687" actId="14100"/>
          <ac:spMkLst>
            <pc:docMk/>
            <pc:sldMk cId="3792445339" sldId="1892"/>
            <ac:spMk id="8" creationId="{D6BEA39A-08B8-6CDC-701D-5119369AB7AC}"/>
          </ac:spMkLst>
        </pc:spChg>
        <pc:picChg chg="add mod ord">
          <ac:chgData name="Yoel Kortick" userId="167978f5-7f40-4909-85d5-d4149554ad4e" providerId="ADAL" clId="{5FA0E3C2-29D6-4789-842C-A3B41DA32F6B}" dt="2022-12-13T12:52:03.887" v="2681" actId="208"/>
          <ac:picMkLst>
            <pc:docMk/>
            <pc:sldMk cId="3792445339" sldId="1892"/>
            <ac:picMk id="5" creationId="{760F3D8D-7C4C-4262-460D-88CAA9D37724}"/>
          </ac:picMkLst>
        </pc:picChg>
        <pc:picChg chg="del">
          <ac:chgData name="Yoel Kortick" userId="167978f5-7f40-4909-85d5-d4149554ad4e" providerId="ADAL" clId="{5FA0E3C2-29D6-4789-842C-A3B41DA32F6B}" dt="2022-12-13T12:51:58.508" v="2673" actId="478"/>
          <ac:picMkLst>
            <pc:docMk/>
            <pc:sldMk cId="3792445339" sldId="1892"/>
            <ac:picMk id="6" creationId="{5D0A85C7-2F4F-4EE5-B225-6E818E701384}"/>
          </ac:picMkLst>
        </pc:picChg>
      </pc:sldChg>
      <pc:sldChg chg="addSp delSp modSp add mod">
        <pc:chgData name="Yoel Kortick" userId="167978f5-7f40-4909-85d5-d4149554ad4e" providerId="ADAL" clId="{5FA0E3C2-29D6-4789-842C-A3B41DA32F6B}" dt="2022-12-13T13:11:04.834" v="2924"/>
        <pc:sldMkLst>
          <pc:docMk/>
          <pc:sldMk cId="2461478631" sldId="1893"/>
        </pc:sldMkLst>
        <pc:spChg chg="mod">
          <ac:chgData name="Yoel Kortick" userId="167978f5-7f40-4909-85d5-d4149554ad4e" providerId="ADAL" clId="{5FA0E3C2-29D6-4789-842C-A3B41DA32F6B}" dt="2022-12-13T13:11:04.834" v="2924"/>
          <ac:spMkLst>
            <pc:docMk/>
            <pc:sldMk cId="2461478631" sldId="1893"/>
            <ac:spMk id="4" creationId="{2490F34D-A7E2-4EA9-8B1A-78371A1F1CD1}"/>
          </ac:spMkLst>
        </pc:spChg>
        <pc:spChg chg="mod">
          <ac:chgData name="Yoel Kortick" userId="167978f5-7f40-4909-85d5-d4149554ad4e" providerId="ADAL" clId="{5FA0E3C2-29D6-4789-842C-A3B41DA32F6B}" dt="2022-12-13T13:03:00.735" v="2734" actId="1076"/>
          <ac:spMkLst>
            <pc:docMk/>
            <pc:sldMk cId="2461478631" sldId="1893"/>
            <ac:spMk id="6" creationId="{0BB465E2-CBBA-D53F-1A95-28447863A39F}"/>
          </ac:spMkLst>
        </pc:spChg>
        <pc:spChg chg="mod">
          <ac:chgData name="Yoel Kortick" userId="167978f5-7f40-4909-85d5-d4149554ad4e" providerId="ADAL" clId="{5FA0E3C2-29D6-4789-842C-A3B41DA32F6B}" dt="2022-12-13T13:02:56.061" v="2733" actId="1076"/>
          <ac:spMkLst>
            <pc:docMk/>
            <pc:sldMk cId="2461478631" sldId="1893"/>
            <ac:spMk id="8" creationId="{7C087C84-1C8A-F6D9-E69F-332EA9E822FC}"/>
          </ac:spMkLst>
        </pc:spChg>
        <pc:spChg chg="add mod">
          <ac:chgData name="Yoel Kortick" userId="167978f5-7f40-4909-85d5-d4149554ad4e" providerId="ADAL" clId="{5FA0E3C2-29D6-4789-842C-A3B41DA32F6B}" dt="2022-12-13T13:11:04.834" v="2924"/>
          <ac:spMkLst>
            <pc:docMk/>
            <pc:sldMk cId="2461478631" sldId="1893"/>
            <ac:spMk id="9" creationId="{7238F465-DE39-991D-506A-6CD48DE319E1}"/>
          </ac:spMkLst>
        </pc:spChg>
        <pc:picChg chg="add mod ord">
          <ac:chgData name="Yoel Kortick" userId="167978f5-7f40-4909-85d5-d4149554ad4e" providerId="ADAL" clId="{5FA0E3C2-29D6-4789-842C-A3B41DA32F6B}" dt="2022-12-13T13:02:51.575" v="2732" actId="167"/>
          <ac:picMkLst>
            <pc:docMk/>
            <pc:sldMk cId="2461478631" sldId="1893"/>
            <ac:picMk id="5" creationId="{0282AC88-0125-C208-951A-C1CFA613F6A5}"/>
          </ac:picMkLst>
        </pc:picChg>
        <pc:picChg chg="del">
          <ac:chgData name="Yoel Kortick" userId="167978f5-7f40-4909-85d5-d4149554ad4e" providerId="ADAL" clId="{5FA0E3C2-29D6-4789-842C-A3B41DA32F6B}" dt="2022-12-13T13:02:42.475" v="2727" actId="478"/>
          <ac:picMkLst>
            <pc:docMk/>
            <pc:sldMk cId="2461478631" sldId="1893"/>
            <ac:picMk id="7" creationId="{8D601F5F-4F57-9A01-5DA2-4391820B021F}"/>
          </ac:picMkLst>
        </pc:picChg>
        <pc:cxnChg chg="add">
          <ac:chgData name="Yoel Kortick" userId="167978f5-7f40-4909-85d5-d4149554ad4e" providerId="ADAL" clId="{5FA0E3C2-29D6-4789-842C-A3B41DA32F6B}" dt="2022-12-13T13:03:37.967" v="2822" actId="11529"/>
          <ac:cxnSpMkLst>
            <pc:docMk/>
            <pc:sldMk cId="2461478631" sldId="1893"/>
            <ac:cxnSpMk id="11" creationId="{053AB389-EF0E-BB6E-8BF9-924E6F6FAE8A}"/>
          </ac:cxnSpMkLst>
        </pc:cxnChg>
      </pc:sldChg>
      <pc:sldChg chg="addSp delSp modSp add mod">
        <pc:chgData name="Yoel Kortick" userId="167978f5-7f40-4909-85d5-d4149554ad4e" providerId="ADAL" clId="{5FA0E3C2-29D6-4789-842C-A3B41DA32F6B}" dt="2022-12-13T13:11:04.834" v="2924"/>
        <pc:sldMkLst>
          <pc:docMk/>
          <pc:sldMk cId="951977031" sldId="1894"/>
        </pc:sldMkLst>
        <pc:spChg chg="mod">
          <ac:chgData name="Yoel Kortick" userId="167978f5-7f40-4909-85d5-d4149554ad4e" providerId="ADAL" clId="{5FA0E3C2-29D6-4789-842C-A3B41DA32F6B}" dt="2022-12-13T13:11:04.834" v="2924"/>
          <ac:spMkLst>
            <pc:docMk/>
            <pc:sldMk cId="951977031" sldId="1894"/>
            <ac:spMk id="4" creationId="{2490F34D-A7E2-4EA9-8B1A-78371A1F1CD1}"/>
          </ac:spMkLst>
        </pc:spChg>
        <pc:spChg chg="del">
          <ac:chgData name="Yoel Kortick" userId="167978f5-7f40-4909-85d5-d4149554ad4e" providerId="ADAL" clId="{5FA0E3C2-29D6-4789-842C-A3B41DA32F6B}" dt="2022-12-13T13:06:20.837" v="2890" actId="478"/>
          <ac:spMkLst>
            <pc:docMk/>
            <pc:sldMk cId="951977031" sldId="1894"/>
            <ac:spMk id="6" creationId="{0BB465E2-CBBA-D53F-1A95-28447863A39F}"/>
          </ac:spMkLst>
        </pc:spChg>
        <pc:spChg chg="mod">
          <ac:chgData name="Yoel Kortick" userId="167978f5-7f40-4909-85d5-d4149554ad4e" providerId="ADAL" clId="{5FA0E3C2-29D6-4789-842C-A3B41DA32F6B}" dt="2022-12-13T13:06:18.027" v="2889" actId="14100"/>
          <ac:spMkLst>
            <pc:docMk/>
            <pc:sldMk cId="951977031" sldId="1894"/>
            <ac:spMk id="8" creationId="{7C087C84-1C8A-F6D9-E69F-332EA9E822FC}"/>
          </ac:spMkLst>
        </pc:spChg>
        <pc:spChg chg="del">
          <ac:chgData name="Yoel Kortick" userId="167978f5-7f40-4909-85d5-d4149554ad4e" providerId="ADAL" clId="{5FA0E3C2-29D6-4789-842C-A3B41DA32F6B}" dt="2022-12-13T13:03:58.263" v="2825" actId="478"/>
          <ac:spMkLst>
            <pc:docMk/>
            <pc:sldMk cId="951977031" sldId="1894"/>
            <ac:spMk id="9" creationId="{7238F465-DE39-991D-506A-6CD48DE319E1}"/>
          </ac:spMkLst>
        </pc:spChg>
        <pc:picChg chg="del">
          <ac:chgData name="Yoel Kortick" userId="167978f5-7f40-4909-85d5-d4149554ad4e" providerId="ADAL" clId="{5FA0E3C2-29D6-4789-842C-A3B41DA32F6B}" dt="2022-12-13T13:03:56.382" v="2824" actId="478"/>
          <ac:picMkLst>
            <pc:docMk/>
            <pc:sldMk cId="951977031" sldId="1894"/>
            <ac:picMk id="5" creationId="{0282AC88-0125-C208-951A-C1CFA613F6A5}"/>
          </ac:picMkLst>
        </pc:picChg>
        <pc:picChg chg="add mod ord">
          <ac:chgData name="Yoel Kortick" userId="167978f5-7f40-4909-85d5-d4149554ad4e" providerId="ADAL" clId="{5FA0E3C2-29D6-4789-842C-A3B41DA32F6B}" dt="2022-12-13T13:06:22.489" v="2891" actId="208"/>
          <ac:picMkLst>
            <pc:docMk/>
            <pc:sldMk cId="951977031" sldId="1894"/>
            <ac:picMk id="7" creationId="{878A0A6D-F0BE-1CA1-9226-F0468E3EF3DD}"/>
          </ac:picMkLst>
        </pc:picChg>
        <pc:cxnChg chg="del">
          <ac:chgData name="Yoel Kortick" userId="167978f5-7f40-4909-85d5-d4149554ad4e" providerId="ADAL" clId="{5FA0E3C2-29D6-4789-842C-A3B41DA32F6B}" dt="2022-12-13T13:03:59.638" v="2826" actId="478"/>
          <ac:cxnSpMkLst>
            <pc:docMk/>
            <pc:sldMk cId="951977031" sldId="1894"/>
            <ac:cxnSpMk id="11" creationId="{053AB389-EF0E-BB6E-8BF9-924E6F6FAE8A}"/>
          </ac:cxnSpMkLst>
        </pc:cxnChg>
      </pc:sldChg>
      <pc:sldChg chg="addSp delSp modSp add mod">
        <pc:chgData name="Yoel Kortick" userId="167978f5-7f40-4909-85d5-d4149554ad4e" providerId="ADAL" clId="{5FA0E3C2-29D6-4789-842C-A3B41DA32F6B}" dt="2022-12-13T13:05:34.340" v="2877" actId="478"/>
        <pc:sldMkLst>
          <pc:docMk/>
          <pc:sldMk cId="3063189414" sldId="1895"/>
        </pc:sldMkLst>
        <pc:spChg chg="mod">
          <ac:chgData name="Yoel Kortick" userId="167978f5-7f40-4909-85d5-d4149554ad4e" providerId="ADAL" clId="{5FA0E3C2-29D6-4789-842C-A3B41DA32F6B}" dt="2022-12-13T13:05:07.003" v="2866" actId="20577"/>
          <ac:spMkLst>
            <pc:docMk/>
            <pc:sldMk cId="3063189414" sldId="1895"/>
            <ac:spMk id="4" creationId="{2490F34D-A7E2-4EA9-8B1A-78371A1F1CD1}"/>
          </ac:spMkLst>
        </pc:spChg>
        <pc:spChg chg="del">
          <ac:chgData name="Yoel Kortick" userId="167978f5-7f40-4909-85d5-d4149554ad4e" providerId="ADAL" clId="{5FA0E3C2-29D6-4789-842C-A3B41DA32F6B}" dt="2022-12-13T13:05:34.340" v="2877" actId="478"/>
          <ac:spMkLst>
            <pc:docMk/>
            <pc:sldMk cId="3063189414" sldId="1895"/>
            <ac:spMk id="6" creationId="{0BB465E2-CBBA-D53F-1A95-28447863A39F}"/>
          </ac:spMkLst>
        </pc:spChg>
        <pc:spChg chg="mod">
          <ac:chgData name="Yoel Kortick" userId="167978f5-7f40-4909-85d5-d4149554ad4e" providerId="ADAL" clId="{5FA0E3C2-29D6-4789-842C-A3B41DA32F6B}" dt="2022-12-13T13:05:31.753" v="2876" actId="14100"/>
          <ac:spMkLst>
            <pc:docMk/>
            <pc:sldMk cId="3063189414" sldId="1895"/>
            <ac:spMk id="8" creationId="{7C087C84-1C8A-F6D9-E69F-332EA9E822FC}"/>
          </ac:spMkLst>
        </pc:spChg>
        <pc:picChg chg="add mod ord">
          <ac:chgData name="Yoel Kortick" userId="167978f5-7f40-4909-85d5-d4149554ad4e" providerId="ADAL" clId="{5FA0E3C2-29D6-4789-842C-A3B41DA32F6B}" dt="2022-12-13T13:05:25.547" v="2874" actId="167"/>
          <ac:picMkLst>
            <pc:docMk/>
            <pc:sldMk cId="3063189414" sldId="1895"/>
            <ac:picMk id="5" creationId="{CE4E6C78-9065-7121-5C0A-3C416A011B51}"/>
          </ac:picMkLst>
        </pc:picChg>
      </pc:sldChg>
      <pc:sldChg chg="addSp delSp modSp add mod">
        <pc:chgData name="Yoel Kortick" userId="167978f5-7f40-4909-85d5-d4149554ad4e" providerId="ADAL" clId="{5FA0E3C2-29D6-4789-842C-A3B41DA32F6B}" dt="2022-12-13T13:09:18.546" v="2911" actId="948"/>
        <pc:sldMkLst>
          <pc:docMk/>
          <pc:sldMk cId="2623620379" sldId="1896"/>
        </pc:sldMkLst>
        <pc:spChg chg="mod">
          <ac:chgData name="Yoel Kortick" userId="167978f5-7f40-4909-85d5-d4149554ad4e" providerId="ADAL" clId="{5FA0E3C2-29D6-4789-842C-A3B41DA32F6B}" dt="2022-12-13T13:06:50.084" v="2894"/>
          <ac:spMkLst>
            <pc:docMk/>
            <pc:sldMk cId="2623620379" sldId="1896"/>
            <ac:spMk id="4" creationId="{2490F34D-A7E2-4EA9-8B1A-78371A1F1CD1}"/>
          </ac:spMkLst>
        </pc:spChg>
        <pc:spChg chg="mod">
          <ac:chgData name="Yoel Kortick" userId="167978f5-7f40-4909-85d5-d4149554ad4e" providerId="ADAL" clId="{5FA0E3C2-29D6-4789-842C-A3B41DA32F6B}" dt="2022-12-13T13:09:18.546" v="2911" actId="948"/>
          <ac:spMkLst>
            <pc:docMk/>
            <pc:sldMk cId="2623620379" sldId="1896"/>
            <ac:spMk id="8" creationId="{7C087C84-1C8A-F6D9-E69F-332EA9E822FC}"/>
          </ac:spMkLst>
        </pc:spChg>
        <pc:picChg chg="del">
          <ac:chgData name="Yoel Kortick" userId="167978f5-7f40-4909-85d5-d4149554ad4e" providerId="ADAL" clId="{5FA0E3C2-29D6-4789-842C-A3B41DA32F6B}" dt="2022-12-13T13:06:47.179" v="2893" actId="478"/>
          <ac:picMkLst>
            <pc:docMk/>
            <pc:sldMk cId="2623620379" sldId="1896"/>
            <ac:picMk id="5" creationId="{CE4E6C78-9065-7121-5C0A-3C416A011B51}"/>
          </ac:picMkLst>
        </pc:picChg>
        <pc:picChg chg="add mod">
          <ac:chgData name="Yoel Kortick" userId="167978f5-7f40-4909-85d5-d4149554ad4e" providerId="ADAL" clId="{5FA0E3C2-29D6-4789-842C-A3B41DA32F6B}" dt="2022-12-13T13:07:45.248" v="2896" actId="1076"/>
          <ac:picMkLst>
            <pc:docMk/>
            <pc:sldMk cId="2623620379" sldId="1896"/>
            <ac:picMk id="6" creationId="{DCC7CDF1-BFF2-C33E-8DCE-B133B41234CE}"/>
          </ac:picMkLst>
        </pc:picChg>
        <pc:picChg chg="add mod ord">
          <ac:chgData name="Yoel Kortick" userId="167978f5-7f40-4909-85d5-d4149554ad4e" providerId="ADAL" clId="{5FA0E3C2-29D6-4789-842C-A3B41DA32F6B}" dt="2022-12-13T13:08:55.715" v="2903" actId="167"/>
          <ac:picMkLst>
            <pc:docMk/>
            <pc:sldMk cId="2623620379" sldId="1896"/>
            <ac:picMk id="9" creationId="{0197788B-67AA-9310-56B1-D4D88A289CE8}"/>
          </ac:picMkLst>
        </pc:picChg>
      </pc:sldChg>
      <pc:sldChg chg="addSp delSp modSp add mod">
        <pc:chgData name="Yoel Kortick" userId="167978f5-7f40-4909-85d5-d4149554ad4e" providerId="ADAL" clId="{5FA0E3C2-29D6-4789-842C-A3B41DA32F6B}" dt="2022-12-13T13:10:51.581" v="2923" actId="208"/>
        <pc:sldMkLst>
          <pc:docMk/>
          <pc:sldMk cId="1166479224" sldId="1897"/>
        </pc:sldMkLst>
        <pc:spChg chg="mod">
          <ac:chgData name="Yoel Kortick" userId="167978f5-7f40-4909-85d5-d4149554ad4e" providerId="ADAL" clId="{5FA0E3C2-29D6-4789-842C-A3B41DA32F6B}" dt="2022-12-13T13:09:24.643" v="2913"/>
          <ac:spMkLst>
            <pc:docMk/>
            <pc:sldMk cId="1166479224" sldId="1897"/>
            <ac:spMk id="4" creationId="{2490F34D-A7E2-4EA9-8B1A-78371A1F1CD1}"/>
          </ac:spMkLst>
        </pc:spChg>
        <pc:spChg chg="mod">
          <ac:chgData name="Yoel Kortick" userId="167978f5-7f40-4909-85d5-d4149554ad4e" providerId="ADAL" clId="{5FA0E3C2-29D6-4789-842C-A3B41DA32F6B}" dt="2022-12-13T13:10:49.211" v="2922" actId="14100"/>
          <ac:spMkLst>
            <pc:docMk/>
            <pc:sldMk cId="1166479224" sldId="1897"/>
            <ac:spMk id="8" creationId="{7C087C84-1C8A-F6D9-E69F-332EA9E822FC}"/>
          </ac:spMkLst>
        </pc:spChg>
        <pc:picChg chg="add mod ord">
          <ac:chgData name="Yoel Kortick" userId="167978f5-7f40-4909-85d5-d4149554ad4e" providerId="ADAL" clId="{5FA0E3C2-29D6-4789-842C-A3B41DA32F6B}" dt="2022-12-13T13:10:51.581" v="2923" actId="208"/>
          <ac:picMkLst>
            <pc:docMk/>
            <pc:sldMk cId="1166479224" sldId="1897"/>
            <ac:picMk id="5" creationId="{C89039DA-4271-7AFC-B6A5-4E93F7146D42}"/>
          </ac:picMkLst>
        </pc:picChg>
        <pc:picChg chg="del">
          <ac:chgData name="Yoel Kortick" userId="167978f5-7f40-4909-85d5-d4149554ad4e" providerId="ADAL" clId="{5FA0E3C2-29D6-4789-842C-A3B41DA32F6B}" dt="2022-12-13T13:09:27.353" v="2914" actId="478"/>
          <ac:picMkLst>
            <pc:docMk/>
            <pc:sldMk cId="1166479224" sldId="1897"/>
            <ac:picMk id="6" creationId="{DCC7CDF1-BFF2-C33E-8DCE-B133B41234CE}"/>
          </ac:picMkLst>
        </pc:picChg>
        <pc:picChg chg="del">
          <ac:chgData name="Yoel Kortick" userId="167978f5-7f40-4909-85d5-d4149554ad4e" providerId="ADAL" clId="{5FA0E3C2-29D6-4789-842C-A3B41DA32F6B}" dt="2022-12-13T13:09:27.932" v="2915" actId="478"/>
          <ac:picMkLst>
            <pc:docMk/>
            <pc:sldMk cId="1166479224" sldId="1897"/>
            <ac:picMk id="9" creationId="{0197788B-67AA-9310-56B1-D4D88A289CE8}"/>
          </ac:picMkLst>
        </pc:picChg>
      </pc:sldChg>
    </pc:docChg>
  </pc:docChgLst>
  <pc:docChgLst>
    <pc:chgData name="Yoel Kortick" userId="167978f5-7f40-4909-85d5-d4149554ad4e" providerId="ADAL" clId="{7CCEFD71-A812-4D39-88E0-57D07BBB39B6}"/>
    <pc:docChg chg="custSel addSld delSld modSld">
      <pc:chgData name="Yoel Kortick" userId="167978f5-7f40-4909-85d5-d4149554ad4e" providerId="ADAL" clId="{7CCEFD71-A812-4D39-88E0-57D07BBB39B6}" dt="2022-08-30T05:58:52.672" v="856" actId="208"/>
      <pc:docMkLst>
        <pc:docMk/>
      </pc:docMkLst>
      <pc:sldChg chg="modSp">
        <pc:chgData name="Yoel Kortick" userId="167978f5-7f40-4909-85d5-d4149554ad4e" providerId="ADAL" clId="{7CCEFD71-A812-4D39-88E0-57D07BBB39B6}" dt="2022-08-28T11:22:46.684" v="843"/>
        <pc:sldMkLst>
          <pc:docMk/>
          <pc:sldMk cId="3267142644" sldId="1724"/>
        </pc:sldMkLst>
        <pc:spChg chg="mod">
          <ac:chgData name="Yoel Kortick" userId="167978f5-7f40-4909-85d5-d4149554ad4e" providerId="ADAL" clId="{7CCEFD71-A812-4D39-88E0-57D07BBB39B6}" dt="2022-08-28T11:22:46.684" v="843"/>
          <ac:spMkLst>
            <pc:docMk/>
            <pc:sldMk cId="3267142644" sldId="1724"/>
            <ac:spMk id="63" creationId="{2818E309-CE24-45E0-8F37-EFD6121F7540}"/>
          </ac:spMkLst>
        </pc:spChg>
      </pc:sldChg>
      <pc:sldChg chg="modSp">
        <pc:chgData name="Yoel Kortick" userId="167978f5-7f40-4909-85d5-d4149554ad4e" providerId="ADAL" clId="{7CCEFD71-A812-4D39-88E0-57D07BBB39B6}" dt="2022-08-28T11:22:31.085" v="842"/>
        <pc:sldMkLst>
          <pc:docMk/>
          <pc:sldMk cId="4244844282" sldId="1769"/>
        </pc:sldMkLst>
        <pc:spChg chg="mod">
          <ac:chgData name="Yoel Kortick" userId="167978f5-7f40-4909-85d5-d4149554ad4e" providerId="ADAL" clId="{7CCEFD71-A812-4D39-88E0-57D07BBB39B6}" dt="2022-08-28T11:22:31.085" v="842"/>
          <ac:spMkLst>
            <pc:docMk/>
            <pc:sldMk cId="4244844282" sldId="1769"/>
            <ac:spMk id="4" creationId="{2490F34D-A7E2-4EA9-8B1A-78371A1F1CD1}"/>
          </ac:spMkLst>
        </pc:spChg>
      </pc:sldChg>
      <pc:sldChg chg="modSp mod">
        <pc:chgData name="Yoel Kortick" userId="167978f5-7f40-4909-85d5-d4149554ad4e" providerId="ADAL" clId="{7CCEFD71-A812-4D39-88E0-57D07BBB39B6}" dt="2022-08-28T11:22:46.684" v="843"/>
        <pc:sldMkLst>
          <pc:docMk/>
          <pc:sldMk cId="3753056614" sldId="1791"/>
        </pc:sldMkLst>
        <pc:spChg chg="mod">
          <ac:chgData name="Yoel Kortick" userId="167978f5-7f40-4909-85d5-d4149554ad4e" providerId="ADAL" clId="{7CCEFD71-A812-4D39-88E0-57D07BBB39B6}" dt="2022-08-28T11:22:46.684" v="843"/>
          <ac:spMkLst>
            <pc:docMk/>
            <pc:sldMk cId="3753056614" sldId="1791"/>
            <ac:spMk id="4" creationId="{2490F34D-A7E2-4EA9-8B1A-78371A1F1CD1}"/>
          </ac:spMkLst>
        </pc:spChg>
      </pc:sldChg>
      <pc:sldChg chg="modSp mod">
        <pc:chgData name="Yoel Kortick" userId="167978f5-7f40-4909-85d5-d4149554ad4e" providerId="ADAL" clId="{7CCEFD71-A812-4D39-88E0-57D07BBB39B6}" dt="2022-08-28T11:22:46.684" v="843"/>
        <pc:sldMkLst>
          <pc:docMk/>
          <pc:sldMk cId="4132155335" sldId="1793"/>
        </pc:sldMkLst>
        <pc:spChg chg="mod">
          <ac:chgData name="Yoel Kortick" userId="167978f5-7f40-4909-85d5-d4149554ad4e" providerId="ADAL" clId="{7CCEFD71-A812-4D39-88E0-57D07BBB39B6}" dt="2022-08-28T11:22:46.684" v="843"/>
          <ac:spMkLst>
            <pc:docMk/>
            <pc:sldMk cId="4132155335" sldId="1793"/>
            <ac:spMk id="4" creationId="{2490F34D-A7E2-4EA9-8B1A-78371A1F1CD1}"/>
          </ac:spMkLst>
        </pc:spChg>
      </pc:sldChg>
      <pc:sldChg chg="modSp">
        <pc:chgData name="Yoel Kortick" userId="167978f5-7f40-4909-85d5-d4149554ad4e" providerId="ADAL" clId="{7CCEFD71-A812-4D39-88E0-57D07BBB39B6}" dt="2022-08-28T11:22:46.684" v="843"/>
        <pc:sldMkLst>
          <pc:docMk/>
          <pc:sldMk cId="1022672352" sldId="1795"/>
        </pc:sldMkLst>
        <pc:spChg chg="mod">
          <ac:chgData name="Yoel Kortick" userId="167978f5-7f40-4909-85d5-d4149554ad4e" providerId="ADAL" clId="{7CCEFD71-A812-4D39-88E0-57D07BBB39B6}" dt="2022-08-28T11:22:46.684" v="843"/>
          <ac:spMkLst>
            <pc:docMk/>
            <pc:sldMk cId="1022672352" sldId="1795"/>
            <ac:spMk id="4" creationId="{2490F34D-A7E2-4EA9-8B1A-78371A1F1CD1}"/>
          </ac:spMkLst>
        </pc:spChg>
      </pc:sldChg>
      <pc:sldChg chg="modSp mod">
        <pc:chgData name="Yoel Kortick" userId="167978f5-7f40-4909-85d5-d4149554ad4e" providerId="ADAL" clId="{7CCEFD71-A812-4D39-88E0-57D07BBB39B6}" dt="2022-08-28T11:22:31.085" v="842"/>
        <pc:sldMkLst>
          <pc:docMk/>
          <pc:sldMk cId="3228880565" sldId="1796"/>
        </pc:sldMkLst>
        <pc:spChg chg="mod">
          <ac:chgData name="Yoel Kortick" userId="167978f5-7f40-4909-85d5-d4149554ad4e" providerId="ADAL" clId="{7CCEFD71-A812-4D39-88E0-57D07BBB39B6}" dt="2022-08-28T11:22:31.085" v="842"/>
          <ac:spMkLst>
            <pc:docMk/>
            <pc:sldMk cId="3228880565" sldId="1796"/>
            <ac:spMk id="7" creationId="{A0AA2DEA-75FF-B35F-C2A8-73BE2294F514}"/>
          </ac:spMkLst>
        </pc:spChg>
      </pc:sldChg>
      <pc:sldChg chg="modSp">
        <pc:chgData name="Yoel Kortick" userId="167978f5-7f40-4909-85d5-d4149554ad4e" providerId="ADAL" clId="{7CCEFD71-A812-4D39-88E0-57D07BBB39B6}" dt="2022-08-28T11:22:46.684" v="843"/>
        <pc:sldMkLst>
          <pc:docMk/>
          <pc:sldMk cId="69706687" sldId="1798"/>
        </pc:sldMkLst>
        <pc:spChg chg="mod">
          <ac:chgData name="Yoel Kortick" userId="167978f5-7f40-4909-85d5-d4149554ad4e" providerId="ADAL" clId="{7CCEFD71-A812-4D39-88E0-57D07BBB39B6}" dt="2022-08-28T11:22:46.684" v="843"/>
          <ac:spMkLst>
            <pc:docMk/>
            <pc:sldMk cId="69706687" sldId="1798"/>
            <ac:spMk id="4" creationId="{2490F34D-A7E2-4EA9-8B1A-78371A1F1CD1}"/>
          </ac:spMkLst>
        </pc:spChg>
      </pc:sldChg>
      <pc:sldChg chg="modSp">
        <pc:chgData name="Yoel Kortick" userId="167978f5-7f40-4909-85d5-d4149554ad4e" providerId="ADAL" clId="{7CCEFD71-A812-4D39-88E0-57D07BBB39B6}" dt="2022-08-28T11:22:46.684" v="843"/>
        <pc:sldMkLst>
          <pc:docMk/>
          <pc:sldMk cId="794948204" sldId="1800"/>
        </pc:sldMkLst>
        <pc:spChg chg="mod">
          <ac:chgData name="Yoel Kortick" userId="167978f5-7f40-4909-85d5-d4149554ad4e" providerId="ADAL" clId="{7CCEFD71-A812-4D39-88E0-57D07BBB39B6}" dt="2022-08-28T11:22:46.684" v="843"/>
          <ac:spMkLst>
            <pc:docMk/>
            <pc:sldMk cId="794948204" sldId="1800"/>
            <ac:spMk id="4" creationId="{2490F34D-A7E2-4EA9-8B1A-78371A1F1CD1}"/>
          </ac:spMkLst>
        </pc:spChg>
      </pc:sldChg>
      <pc:sldChg chg="modSp">
        <pc:chgData name="Yoel Kortick" userId="167978f5-7f40-4909-85d5-d4149554ad4e" providerId="ADAL" clId="{7CCEFD71-A812-4D39-88E0-57D07BBB39B6}" dt="2022-08-28T11:22:46.684" v="843"/>
        <pc:sldMkLst>
          <pc:docMk/>
          <pc:sldMk cId="3640139637" sldId="1801"/>
        </pc:sldMkLst>
        <pc:spChg chg="mod">
          <ac:chgData name="Yoel Kortick" userId="167978f5-7f40-4909-85d5-d4149554ad4e" providerId="ADAL" clId="{7CCEFD71-A812-4D39-88E0-57D07BBB39B6}" dt="2022-08-28T11:22:46.684" v="843"/>
          <ac:spMkLst>
            <pc:docMk/>
            <pc:sldMk cId="3640139637" sldId="1801"/>
            <ac:spMk id="4" creationId="{2490F34D-A7E2-4EA9-8B1A-78371A1F1CD1}"/>
          </ac:spMkLst>
        </pc:spChg>
      </pc:sldChg>
      <pc:sldChg chg="modSp">
        <pc:chgData name="Yoel Kortick" userId="167978f5-7f40-4909-85d5-d4149554ad4e" providerId="ADAL" clId="{7CCEFD71-A812-4D39-88E0-57D07BBB39B6}" dt="2022-08-28T11:22:31.085" v="842"/>
        <pc:sldMkLst>
          <pc:docMk/>
          <pc:sldMk cId="1878864992" sldId="1802"/>
        </pc:sldMkLst>
        <pc:spChg chg="mod">
          <ac:chgData name="Yoel Kortick" userId="167978f5-7f40-4909-85d5-d4149554ad4e" providerId="ADAL" clId="{7CCEFD71-A812-4D39-88E0-57D07BBB39B6}" dt="2022-08-28T11:22:31.085" v="842"/>
          <ac:spMkLst>
            <pc:docMk/>
            <pc:sldMk cId="1878864992" sldId="1802"/>
            <ac:spMk id="4" creationId="{2490F34D-A7E2-4EA9-8B1A-78371A1F1CD1}"/>
          </ac:spMkLst>
        </pc:spChg>
      </pc:sldChg>
      <pc:sldChg chg="modSp">
        <pc:chgData name="Yoel Kortick" userId="167978f5-7f40-4909-85d5-d4149554ad4e" providerId="ADAL" clId="{7CCEFD71-A812-4D39-88E0-57D07BBB39B6}" dt="2022-08-28T11:22:46.684" v="843"/>
        <pc:sldMkLst>
          <pc:docMk/>
          <pc:sldMk cId="1764801124" sldId="1803"/>
        </pc:sldMkLst>
        <pc:spChg chg="mod">
          <ac:chgData name="Yoel Kortick" userId="167978f5-7f40-4909-85d5-d4149554ad4e" providerId="ADAL" clId="{7CCEFD71-A812-4D39-88E0-57D07BBB39B6}" dt="2022-08-28T11:22:46.684" v="843"/>
          <ac:spMkLst>
            <pc:docMk/>
            <pc:sldMk cId="1764801124" sldId="1803"/>
            <ac:spMk id="4" creationId="{2490F34D-A7E2-4EA9-8B1A-78371A1F1CD1}"/>
          </ac:spMkLst>
        </pc:spChg>
      </pc:sldChg>
      <pc:sldChg chg="modSp">
        <pc:chgData name="Yoel Kortick" userId="167978f5-7f40-4909-85d5-d4149554ad4e" providerId="ADAL" clId="{7CCEFD71-A812-4D39-88E0-57D07BBB39B6}" dt="2022-08-28T11:22:31.085" v="842"/>
        <pc:sldMkLst>
          <pc:docMk/>
          <pc:sldMk cId="1635563092" sldId="1804"/>
        </pc:sldMkLst>
        <pc:spChg chg="mod">
          <ac:chgData name="Yoel Kortick" userId="167978f5-7f40-4909-85d5-d4149554ad4e" providerId="ADAL" clId="{7CCEFD71-A812-4D39-88E0-57D07BBB39B6}" dt="2022-08-28T11:22:31.085" v="842"/>
          <ac:spMkLst>
            <pc:docMk/>
            <pc:sldMk cId="1635563092" sldId="1804"/>
            <ac:spMk id="4" creationId="{2490F34D-A7E2-4EA9-8B1A-78371A1F1CD1}"/>
          </ac:spMkLst>
        </pc:spChg>
      </pc:sldChg>
      <pc:sldChg chg="modSp mod">
        <pc:chgData name="Yoel Kortick" userId="167978f5-7f40-4909-85d5-d4149554ad4e" providerId="ADAL" clId="{7CCEFD71-A812-4D39-88E0-57D07BBB39B6}" dt="2022-08-28T11:22:31.085" v="842"/>
        <pc:sldMkLst>
          <pc:docMk/>
          <pc:sldMk cId="1197912755" sldId="1807"/>
        </pc:sldMkLst>
        <pc:spChg chg="mod">
          <ac:chgData name="Yoel Kortick" userId="167978f5-7f40-4909-85d5-d4149554ad4e" providerId="ADAL" clId="{7CCEFD71-A812-4D39-88E0-57D07BBB39B6}" dt="2022-08-28T11:22:31.085" v="842"/>
          <ac:spMkLst>
            <pc:docMk/>
            <pc:sldMk cId="1197912755" sldId="1807"/>
            <ac:spMk id="4" creationId="{2490F34D-A7E2-4EA9-8B1A-78371A1F1CD1}"/>
          </ac:spMkLst>
        </pc:spChg>
      </pc:sldChg>
      <pc:sldChg chg="modSp">
        <pc:chgData name="Yoel Kortick" userId="167978f5-7f40-4909-85d5-d4149554ad4e" providerId="ADAL" clId="{7CCEFD71-A812-4D39-88E0-57D07BBB39B6}" dt="2022-08-28T11:22:46.684" v="843"/>
        <pc:sldMkLst>
          <pc:docMk/>
          <pc:sldMk cId="2452503668" sldId="1808"/>
        </pc:sldMkLst>
        <pc:spChg chg="mod">
          <ac:chgData name="Yoel Kortick" userId="167978f5-7f40-4909-85d5-d4149554ad4e" providerId="ADAL" clId="{7CCEFD71-A812-4D39-88E0-57D07BBB39B6}" dt="2022-08-28T11:22:46.684" v="843"/>
          <ac:spMkLst>
            <pc:docMk/>
            <pc:sldMk cId="2452503668" sldId="1808"/>
            <ac:spMk id="4" creationId="{2490F34D-A7E2-4EA9-8B1A-78371A1F1CD1}"/>
          </ac:spMkLst>
        </pc:spChg>
      </pc:sldChg>
      <pc:sldChg chg="modSp">
        <pc:chgData name="Yoel Kortick" userId="167978f5-7f40-4909-85d5-d4149554ad4e" providerId="ADAL" clId="{7CCEFD71-A812-4D39-88E0-57D07BBB39B6}" dt="2022-08-28T11:22:46.684" v="843"/>
        <pc:sldMkLst>
          <pc:docMk/>
          <pc:sldMk cId="2147822197" sldId="1810"/>
        </pc:sldMkLst>
        <pc:spChg chg="mod">
          <ac:chgData name="Yoel Kortick" userId="167978f5-7f40-4909-85d5-d4149554ad4e" providerId="ADAL" clId="{7CCEFD71-A812-4D39-88E0-57D07BBB39B6}" dt="2022-08-28T11:22:46.684" v="843"/>
          <ac:spMkLst>
            <pc:docMk/>
            <pc:sldMk cId="2147822197" sldId="1810"/>
            <ac:spMk id="4" creationId="{2490F34D-A7E2-4EA9-8B1A-78371A1F1CD1}"/>
          </ac:spMkLst>
        </pc:spChg>
      </pc:sldChg>
      <pc:sldChg chg="modSp">
        <pc:chgData name="Yoel Kortick" userId="167978f5-7f40-4909-85d5-d4149554ad4e" providerId="ADAL" clId="{7CCEFD71-A812-4D39-88E0-57D07BBB39B6}" dt="2022-08-28T11:22:46.684" v="843"/>
        <pc:sldMkLst>
          <pc:docMk/>
          <pc:sldMk cId="1445702250" sldId="1812"/>
        </pc:sldMkLst>
        <pc:spChg chg="mod">
          <ac:chgData name="Yoel Kortick" userId="167978f5-7f40-4909-85d5-d4149554ad4e" providerId="ADAL" clId="{7CCEFD71-A812-4D39-88E0-57D07BBB39B6}" dt="2022-08-28T11:22:46.684" v="843"/>
          <ac:spMkLst>
            <pc:docMk/>
            <pc:sldMk cId="1445702250" sldId="1812"/>
            <ac:spMk id="4" creationId="{2490F34D-A7E2-4EA9-8B1A-78371A1F1CD1}"/>
          </ac:spMkLst>
        </pc:spChg>
      </pc:sldChg>
      <pc:sldChg chg="modSp">
        <pc:chgData name="Yoel Kortick" userId="167978f5-7f40-4909-85d5-d4149554ad4e" providerId="ADAL" clId="{7CCEFD71-A812-4D39-88E0-57D07BBB39B6}" dt="2022-08-28T11:22:46.684" v="843"/>
        <pc:sldMkLst>
          <pc:docMk/>
          <pc:sldMk cId="2801101417" sldId="1814"/>
        </pc:sldMkLst>
        <pc:spChg chg="mod">
          <ac:chgData name="Yoel Kortick" userId="167978f5-7f40-4909-85d5-d4149554ad4e" providerId="ADAL" clId="{7CCEFD71-A812-4D39-88E0-57D07BBB39B6}" dt="2022-08-28T11:22:46.684" v="843"/>
          <ac:spMkLst>
            <pc:docMk/>
            <pc:sldMk cId="2801101417" sldId="1814"/>
            <ac:spMk id="4" creationId="{2490F34D-A7E2-4EA9-8B1A-78371A1F1CD1}"/>
          </ac:spMkLst>
        </pc:spChg>
      </pc:sldChg>
      <pc:sldChg chg="modSp mod">
        <pc:chgData name="Yoel Kortick" userId="167978f5-7f40-4909-85d5-d4149554ad4e" providerId="ADAL" clId="{7CCEFD71-A812-4D39-88E0-57D07BBB39B6}" dt="2022-08-28T11:22:46.684" v="843"/>
        <pc:sldMkLst>
          <pc:docMk/>
          <pc:sldMk cId="11178710" sldId="1816"/>
        </pc:sldMkLst>
        <pc:spChg chg="mod">
          <ac:chgData name="Yoel Kortick" userId="167978f5-7f40-4909-85d5-d4149554ad4e" providerId="ADAL" clId="{7CCEFD71-A812-4D39-88E0-57D07BBB39B6}" dt="2022-08-28T11:22:46.684" v="843"/>
          <ac:spMkLst>
            <pc:docMk/>
            <pc:sldMk cId="11178710" sldId="1816"/>
            <ac:spMk id="4" creationId="{2490F34D-A7E2-4EA9-8B1A-78371A1F1CD1}"/>
          </ac:spMkLst>
        </pc:spChg>
      </pc:sldChg>
      <pc:sldChg chg="modSp">
        <pc:chgData name="Yoel Kortick" userId="167978f5-7f40-4909-85d5-d4149554ad4e" providerId="ADAL" clId="{7CCEFD71-A812-4D39-88E0-57D07BBB39B6}" dt="2022-08-28T11:22:46.684" v="843"/>
        <pc:sldMkLst>
          <pc:docMk/>
          <pc:sldMk cId="3128039638" sldId="1818"/>
        </pc:sldMkLst>
        <pc:spChg chg="mod">
          <ac:chgData name="Yoel Kortick" userId="167978f5-7f40-4909-85d5-d4149554ad4e" providerId="ADAL" clId="{7CCEFD71-A812-4D39-88E0-57D07BBB39B6}" dt="2022-08-28T11:22:46.684" v="843"/>
          <ac:spMkLst>
            <pc:docMk/>
            <pc:sldMk cId="3128039638" sldId="1818"/>
            <ac:spMk id="4" creationId="{2490F34D-A7E2-4EA9-8B1A-78371A1F1CD1}"/>
          </ac:spMkLst>
        </pc:spChg>
      </pc:sldChg>
      <pc:sldChg chg="modSp mod">
        <pc:chgData name="Yoel Kortick" userId="167978f5-7f40-4909-85d5-d4149554ad4e" providerId="ADAL" clId="{7CCEFD71-A812-4D39-88E0-57D07BBB39B6}" dt="2022-08-28T11:22:46.684" v="843"/>
        <pc:sldMkLst>
          <pc:docMk/>
          <pc:sldMk cId="1151650487" sldId="1819"/>
        </pc:sldMkLst>
        <pc:spChg chg="mod">
          <ac:chgData name="Yoel Kortick" userId="167978f5-7f40-4909-85d5-d4149554ad4e" providerId="ADAL" clId="{7CCEFD71-A812-4D39-88E0-57D07BBB39B6}" dt="2022-08-28T11:22:46.684" v="843"/>
          <ac:spMkLst>
            <pc:docMk/>
            <pc:sldMk cId="1151650487" sldId="1819"/>
            <ac:spMk id="4" creationId="{2490F34D-A7E2-4EA9-8B1A-78371A1F1CD1}"/>
          </ac:spMkLst>
        </pc:spChg>
      </pc:sldChg>
      <pc:sldChg chg="modSp">
        <pc:chgData name="Yoel Kortick" userId="167978f5-7f40-4909-85d5-d4149554ad4e" providerId="ADAL" clId="{7CCEFD71-A812-4D39-88E0-57D07BBB39B6}" dt="2022-08-28T11:22:46.684" v="843"/>
        <pc:sldMkLst>
          <pc:docMk/>
          <pc:sldMk cId="625495335" sldId="1820"/>
        </pc:sldMkLst>
        <pc:spChg chg="mod">
          <ac:chgData name="Yoel Kortick" userId="167978f5-7f40-4909-85d5-d4149554ad4e" providerId="ADAL" clId="{7CCEFD71-A812-4D39-88E0-57D07BBB39B6}" dt="2022-08-28T11:22:46.684" v="843"/>
          <ac:spMkLst>
            <pc:docMk/>
            <pc:sldMk cId="625495335" sldId="1820"/>
            <ac:spMk id="4" creationId="{2490F34D-A7E2-4EA9-8B1A-78371A1F1CD1}"/>
          </ac:spMkLst>
        </pc:spChg>
      </pc:sldChg>
      <pc:sldChg chg="modSp">
        <pc:chgData name="Yoel Kortick" userId="167978f5-7f40-4909-85d5-d4149554ad4e" providerId="ADAL" clId="{7CCEFD71-A812-4D39-88E0-57D07BBB39B6}" dt="2022-08-28T11:22:46.684" v="843"/>
        <pc:sldMkLst>
          <pc:docMk/>
          <pc:sldMk cId="949597637" sldId="1822"/>
        </pc:sldMkLst>
        <pc:spChg chg="mod">
          <ac:chgData name="Yoel Kortick" userId="167978f5-7f40-4909-85d5-d4149554ad4e" providerId="ADAL" clId="{7CCEFD71-A812-4D39-88E0-57D07BBB39B6}" dt="2022-08-28T11:22:46.684" v="843"/>
          <ac:spMkLst>
            <pc:docMk/>
            <pc:sldMk cId="949597637" sldId="1822"/>
            <ac:spMk id="4" creationId="{2490F34D-A7E2-4EA9-8B1A-78371A1F1CD1}"/>
          </ac:spMkLst>
        </pc:spChg>
      </pc:sldChg>
      <pc:sldChg chg="modSp">
        <pc:chgData name="Yoel Kortick" userId="167978f5-7f40-4909-85d5-d4149554ad4e" providerId="ADAL" clId="{7CCEFD71-A812-4D39-88E0-57D07BBB39B6}" dt="2022-08-28T11:22:46.684" v="843"/>
        <pc:sldMkLst>
          <pc:docMk/>
          <pc:sldMk cId="3179804047" sldId="1823"/>
        </pc:sldMkLst>
        <pc:spChg chg="mod">
          <ac:chgData name="Yoel Kortick" userId="167978f5-7f40-4909-85d5-d4149554ad4e" providerId="ADAL" clId="{7CCEFD71-A812-4D39-88E0-57D07BBB39B6}" dt="2022-08-28T11:22:46.684" v="843"/>
          <ac:spMkLst>
            <pc:docMk/>
            <pc:sldMk cId="3179804047" sldId="1823"/>
            <ac:spMk id="4" creationId="{2490F34D-A7E2-4EA9-8B1A-78371A1F1CD1}"/>
          </ac:spMkLst>
        </pc:spChg>
      </pc:sldChg>
      <pc:sldChg chg="modSp">
        <pc:chgData name="Yoel Kortick" userId="167978f5-7f40-4909-85d5-d4149554ad4e" providerId="ADAL" clId="{7CCEFD71-A812-4D39-88E0-57D07BBB39B6}" dt="2022-08-28T11:22:46.684" v="843"/>
        <pc:sldMkLst>
          <pc:docMk/>
          <pc:sldMk cId="1501124586" sldId="1824"/>
        </pc:sldMkLst>
        <pc:spChg chg="mod">
          <ac:chgData name="Yoel Kortick" userId="167978f5-7f40-4909-85d5-d4149554ad4e" providerId="ADAL" clId="{7CCEFD71-A812-4D39-88E0-57D07BBB39B6}" dt="2022-08-28T11:22:46.684" v="843"/>
          <ac:spMkLst>
            <pc:docMk/>
            <pc:sldMk cId="1501124586" sldId="1824"/>
            <ac:spMk id="4" creationId="{2490F34D-A7E2-4EA9-8B1A-78371A1F1CD1}"/>
          </ac:spMkLst>
        </pc:spChg>
      </pc:sldChg>
      <pc:sldChg chg="modSp">
        <pc:chgData name="Yoel Kortick" userId="167978f5-7f40-4909-85d5-d4149554ad4e" providerId="ADAL" clId="{7CCEFD71-A812-4D39-88E0-57D07BBB39B6}" dt="2022-08-28T11:22:46.684" v="843"/>
        <pc:sldMkLst>
          <pc:docMk/>
          <pc:sldMk cId="1306848471" sldId="1825"/>
        </pc:sldMkLst>
        <pc:spChg chg="mod">
          <ac:chgData name="Yoel Kortick" userId="167978f5-7f40-4909-85d5-d4149554ad4e" providerId="ADAL" clId="{7CCEFD71-A812-4D39-88E0-57D07BBB39B6}" dt="2022-08-28T11:22:46.684" v="843"/>
          <ac:spMkLst>
            <pc:docMk/>
            <pc:sldMk cId="1306848471" sldId="1825"/>
            <ac:spMk id="4" creationId="{2490F34D-A7E2-4EA9-8B1A-78371A1F1CD1}"/>
          </ac:spMkLst>
        </pc:spChg>
      </pc:sldChg>
      <pc:sldChg chg="modSp">
        <pc:chgData name="Yoel Kortick" userId="167978f5-7f40-4909-85d5-d4149554ad4e" providerId="ADAL" clId="{7CCEFD71-A812-4D39-88E0-57D07BBB39B6}" dt="2022-08-28T11:22:46.684" v="843"/>
        <pc:sldMkLst>
          <pc:docMk/>
          <pc:sldMk cId="3833958023" sldId="1826"/>
        </pc:sldMkLst>
        <pc:spChg chg="mod">
          <ac:chgData name="Yoel Kortick" userId="167978f5-7f40-4909-85d5-d4149554ad4e" providerId="ADAL" clId="{7CCEFD71-A812-4D39-88E0-57D07BBB39B6}" dt="2022-08-28T11:22:46.684" v="843"/>
          <ac:spMkLst>
            <pc:docMk/>
            <pc:sldMk cId="3833958023" sldId="1826"/>
            <ac:spMk id="4" creationId="{2490F34D-A7E2-4EA9-8B1A-78371A1F1CD1}"/>
          </ac:spMkLst>
        </pc:spChg>
      </pc:sldChg>
      <pc:sldChg chg="modSp">
        <pc:chgData name="Yoel Kortick" userId="167978f5-7f40-4909-85d5-d4149554ad4e" providerId="ADAL" clId="{7CCEFD71-A812-4D39-88E0-57D07BBB39B6}" dt="2022-08-28T11:22:46.684" v="843"/>
        <pc:sldMkLst>
          <pc:docMk/>
          <pc:sldMk cId="3245628198" sldId="1827"/>
        </pc:sldMkLst>
        <pc:spChg chg="mod">
          <ac:chgData name="Yoel Kortick" userId="167978f5-7f40-4909-85d5-d4149554ad4e" providerId="ADAL" clId="{7CCEFD71-A812-4D39-88E0-57D07BBB39B6}" dt="2022-08-28T11:22:46.684" v="843"/>
          <ac:spMkLst>
            <pc:docMk/>
            <pc:sldMk cId="3245628198" sldId="1827"/>
            <ac:spMk id="4" creationId="{2490F34D-A7E2-4EA9-8B1A-78371A1F1CD1}"/>
          </ac:spMkLst>
        </pc:spChg>
      </pc:sldChg>
      <pc:sldChg chg="modSp mod">
        <pc:chgData name="Yoel Kortick" userId="167978f5-7f40-4909-85d5-d4149554ad4e" providerId="ADAL" clId="{7CCEFD71-A812-4D39-88E0-57D07BBB39B6}" dt="2022-08-28T11:22:46.684" v="843"/>
        <pc:sldMkLst>
          <pc:docMk/>
          <pc:sldMk cId="883860666" sldId="1828"/>
        </pc:sldMkLst>
        <pc:spChg chg="mod">
          <ac:chgData name="Yoel Kortick" userId="167978f5-7f40-4909-85d5-d4149554ad4e" providerId="ADAL" clId="{7CCEFD71-A812-4D39-88E0-57D07BBB39B6}" dt="2022-08-28T11:22:46.684" v="843"/>
          <ac:spMkLst>
            <pc:docMk/>
            <pc:sldMk cId="883860666" sldId="1828"/>
            <ac:spMk id="4" creationId="{2490F34D-A7E2-4EA9-8B1A-78371A1F1CD1}"/>
          </ac:spMkLst>
        </pc:spChg>
      </pc:sldChg>
      <pc:sldChg chg="modSp">
        <pc:chgData name="Yoel Kortick" userId="167978f5-7f40-4909-85d5-d4149554ad4e" providerId="ADAL" clId="{7CCEFD71-A812-4D39-88E0-57D07BBB39B6}" dt="2022-08-28T11:22:46.684" v="843"/>
        <pc:sldMkLst>
          <pc:docMk/>
          <pc:sldMk cId="3878824186" sldId="1829"/>
        </pc:sldMkLst>
        <pc:spChg chg="mod">
          <ac:chgData name="Yoel Kortick" userId="167978f5-7f40-4909-85d5-d4149554ad4e" providerId="ADAL" clId="{7CCEFD71-A812-4D39-88E0-57D07BBB39B6}" dt="2022-08-28T11:22:46.684" v="843"/>
          <ac:spMkLst>
            <pc:docMk/>
            <pc:sldMk cId="3878824186" sldId="1829"/>
            <ac:spMk id="4" creationId="{2490F34D-A7E2-4EA9-8B1A-78371A1F1CD1}"/>
          </ac:spMkLst>
        </pc:spChg>
      </pc:sldChg>
      <pc:sldChg chg="modSp">
        <pc:chgData name="Yoel Kortick" userId="167978f5-7f40-4909-85d5-d4149554ad4e" providerId="ADAL" clId="{7CCEFD71-A812-4D39-88E0-57D07BBB39B6}" dt="2022-08-28T11:22:46.684" v="843"/>
        <pc:sldMkLst>
          <pc:docMk/>
          <pc:sldMk cId="598840872" sldId="1830"/>
        </pc:sldMkLst>
        <pc:spChg chg="mod">
          <ac:chgData name="Yoel Kortick" userId="167978f5-7f40-4909-85d5-d4149554ad4e" providerId="ADAL" clId="{7CCEFD71-A812-4D39-88E0-57D07BBB39B6}" dt="2022-08-28T11:22:46.684" v="843"/>
          <ac:spMkLst>
            <pc:docMk/>
            <pc:sldMk cId="598840872" sldId="1830"/>
            <ac:spMk id="3" creationId="{440E2C51-CB70-4EE1-8E6B-DADCB74DEC44}"/>
          </ac:spMkLst>
        </pc:spChg>
      </pc:sldChg>
      <pc:sldChg chg="modSp mod">
        <pc:chgData name="Yoel Kortick" userId="167978f5-7f40-4909-85d5-d4149554ad4e" providerId="ADAL" clId="{7CCEFD71-A812-4D39-88E0-57D07BBB39B6}" dt="2022-08-28T11:22:46.684" v="843"/>
        <pc:sldMkLst>
          <pc:docMk/>
          <pc:sldMk cId="4208477710" sldId="1831"/>
        </pc:sldMkLst>
        <pc:spChg chg="mod">
          <ac:chgData name="Yoel Kortick" userId="167978f5-7f40-4909-85d5-d4149554ad4e" providerId="ADAL" clId="{7CCEFD71-A812-4D39-88E0-57D07BBB39B6}" dt="2022-08-28T11:22:46.684" v="843"/>
          <ac:spMkLst>
            <pc:docMk/>
            <pc:sldMk cId="4208477710" sldId="1831"/>
            <ac:spMk id="3" creationId="{4FC18B40-6547-41EC-8A0E-1C8F40E0A42F}"/>
          </ac:spMkLst>
        </pc:spChg>
        <pc:spChg chg="mod">
          <ac:chgData name="Yoel Kortick" userId="167978f5-7f40-4909-85d5-d4149554ad4e" providerId="ADAL" clId="{7CCEFD71-A812-4D39-88E0-57D07BBB39B6}" dt="2022-08-28T11:22:46.684" v="843"/>
          <ac:spMkLst>
            <pc:docMk/>
            <pc:sldMk cId="4208477710" sldId="1831"/>
            <ac:spMk id="4" creationId="{2490F34D-A7E2-4EA9-8B1A-78371A1F1CD1}"/>
          </ac:spMkLst>
        </pc:spChg>
      </pc:sldChg>
      <pc:sldChg chg="modSp">
        <pc:chgData name="Yoel Kortick" userId="167978f5-7f40-4909-85d5-d4149554ad4e" providerId="ADAL" clId="{7CCEFD71-A812-4D39-88E0-57D07BBB39B6}" dt="2022-08-28T11:22:46.684" v="843"/>
        <pc:sldMkLst>
          <pc:docMk/>
          <pc:sldMk cId="2457852483" sldId="1832"/>
        </pc:sldMkLst>
        <pc:spChg chg="mod">
          <ac:chgData name="Yoel Kortick" userId="167978f5-7f40-4909-85d5-d4149554ad4e" providerId="ADAL" clId="{7CCEFD71-A812-4D39-88E0-57D07BBB39B6}" dt="2022-08-28T11:22:46.684" v="843"/>
          <ac:spMkLst>
            <pc:docMk/>
            <pc:sldMk cId="2457852483" sldId="1832"/>
            <ac:spMk id="4" creationId="{2490F34D-A7E2-4EA9-8B1A-78371A1F1CD1}"/>
          </ac:spMkLst>
        </pc:spChg>
      </pc:sldChg>
      <pc:sldChg chg="modSp">
        <pc:chgData name="Yoel Kortick" userId="167978f5-7f40-4909-85d5-d4149554ad4e" providerId="ADAL" clId="{7CCEFD71-A812-4D39-88E0-57D07BBB39B6}" dt="2022-08-28T11:22:46.684" v="843"/>
        <pc:sldMkLst>
          <pc:docMk/>
          <pc:sldMk cId="1107633095" sldId="1833"/>
        </pc:sldMkLst>
        <pc:spChg chg="mod">
          <ac:chgData name="Yoel Kortick" userId="167978f5-7f40-4909-85d5-d4149554ad4e" providerId="ADAL" clId="{7CCEFD71-A812-4D39-88E0-57D07BBB39B6}" dt="2022-08-28T11:22:46.684" v="843"/>
          <ac:spMkLst>
            <pc:docMk/>
            <pc:sldMk cId="1107633095" sldId="1833"/>
            <ac:spMk id="3" creationId="{4FC18B40-6547-41EC-8A0E-1C8F40E0A42F}"/>
          </ac:spMkLst>
        </pc:spChg>
        <pc:spChg chg="mod">
          <ac:chgData name="Yoel Kortick" userId="167978f5-7f40-4909-85d5-d4149554ad4e" providerId="ADAL" clId="{7CCEFD71-A812-4D39-88E0-57D07BBB39B6}" dt="2022-08-28T11:22:46.684" v="843"/>
          <ac:spMkLst>
            <pc:docMk/>
            <pc:sldMk cId="1107633095" sldId="1833"/>
            <ac:spMk id="4" creationId="{2490F34D-A7E2-4EA9-8B1A-78371A1F1CD1}"/>
          </ac:spMkLst>
        </pc:spChg>
      </pc:sldChg>
      <pc:sldChg chg="modSp">
        <pc:chgData name="Yoel Kortick" userId="167978f5-7f40-4909-85d5-d4149554ad4e" providerId="ADAL" clId="{7CCEFD71-A812-4D39-88E0-57D07BBB39B6}" dt="2022-08-28T11:22:46.684" v="843"/>
        <pc:sldMkLst>
          <pc:docMk/>
          <pc:sldMk cId="980398241" sldId="1834"/>
        </pc:sldMkLst>
        <pc:spChg chg="mod">
          <ac:chgData name="Yoel Kortick" userId="167978f5-7f40-4909-85d5-d4149554ad4e" providerId="ADAL" clId="{7CCEFD71-A812-4D39-88E0-57D07BBB39B6}" dt="2022-08-28T11:22:46.684" v="843"/>
          <ac:spMkLst>
            <pc:docMk/>
            <pc:sldMk cId="980398241" sldId="1834"/>
            <ac:spMk id="3" creationId="{4FC18B40-6547-41EC-8A0E-1C8F40E0A42F}"/>
          </ac:spMkLst>
        </pc:spChg>
      </pc:sldChg>
      <pc:sldChg chg="del">
        <pc:chgData name="Yoel Kortick" userId="167978f5-7f40-4909-85d5-d4149554ad4e" providerId="ADAL" clId="{7CCEFD71-A812-4D39-88E0-57D07BBB39B6}" dt="2022-08-28T11:16:48.971" v="708" actId="47"/>
        <pc:sldMkLst>
          <pc:docMk/>
          <pc:sldMk cId="2300658712" sldId="1835"/>
        </pc:sldMkLst>
      </pc:sldChg>
      <pc:sldChg chg="modSp mod">
        <pc:chgData name="Yoel Kortick" userId="167978f5-7f40-4909-85d5-d4149554ad4e" providerId="ADAL" clId="{7CCEFD71-A812-4D39-88E0-57D07BBB39B6}" dt="2022-08-28T11:22:46.684" v="843"/>
        <pc:sldMkLst>
          <pc:docMk/>
          <pc:sldMk cId="2722342769" sldId="1836"/>
        </pc:sldMkLst>
        <pc:spChg chg="mod">
          <ac:chgData name="Yoel Kortick" userId="167978f5-7f40-4909-85d5-d4149554ad4e" providerId="ADAL" clId="{7CCEFD71-A812-4D39-88E0-57D07BBB39B6}" dt="2022-08-28T11:22:46.684" v="843"/>
          <ac:spMkLst>
            <pc:docMk/>
            <pc:sldMk cId="2722342769" sldId="1836"/>
            <ac:spMk id="3" creationId="{4FC18B40-6547-41EC-8A0E-1C8F40E0A42F}"/>
          </ac:spMkLst>
        </pc:spChg>
        <pc:spChg chg="mod">
          <ac:chgData name="Yoel Kortick" userId="167978f5-7f40-4909-85d5-d4149554ad4e" providerId="ADAL" clId="{7CCEFD71-A812-4D39-88E0-57D07BBB39B6}" dt="2022-08-28T11:22:46.684" v="843"/>
          <ac:spMkLst>
            <pc:docMk/>
            <pc:sldMk cId="2722342769" sldId="1836"/>
            <ac:spMk id="4" creationId="{2490F34D-A7E2-4EA9-8B1A-78371A1F1CD1}"/>
          </ac:spMkLst>
        </pc:spChg>
      </pc:sldChg>
      <pc:sldChg chg="modSp">
        <pc:chgData name="Yoel Kortick" userId="167978f5-7f40-4909-85d5-d4149554ad4e" providerId="ADAL" clId="{7CCEFD71-A812-4D39-88E0-57D07BBB39B6}" dt="2022-08-28T11:22:46.684" v="843"/>
        <pc:sldMkLst>
          <pc:docMk/>
          <pc:sldMk cId="164446050" sldId="1837"/>
        </pc:sldMkLst>
        <pc:spChg chg="mod">
          <ac:chgData name="Yoel Kortick" userId="167978f5-7f40-4909-85d5-d4149554ad4e" providerId="ADAL" clId="{7CCEFD71-A812-4D39-88E0-57D07BBB39B6}" dt="2022-08-28T11:22:46.684" v="843"/>
          <ac:spMkLst>
            <pc:docMk/>
            <pc:sldMk cId="164446050" sldId="1837"/>
            <ac:spMk id="3" creationId="{4FC18B40-6547-41EC-8A0E-1C8F40E0A42F}"/>
          </ac:spMkLst>
        </pc:spChg>
        <pc:spChg chg="mod">
          <ac:chgData name="Yoel Kortick" userId="167978f5-7f40-4909-85d5-d4149554ad4e" providerId="ADAL" clId="{7CCEFD71-A812-4D39-88E0-57D07BBB39B6}" dt="2022-08-28T11:22:46.684" v="843"/>
          <ac:spMkLst>
            <pc:docMk/>
            <pc:sldMk cId="164446050" sldId="1837"/>
            <ac:spMk id="8" creationId="{3F26E94B-15B0-9158-6C0F-7D3D74BBAC6C}"/>
          </ac:spMkLst>
        </pc:spChg>
      </pc:sldChg>
      <pc:sldChg chg="modSp">
        <pc:chgData name="Yoel Kortick" userId="167978f5-7f40-4909-85d5-d4149554ad4e" providerId="ADAL" clId="{7CCEFD71-A812-4D39-88E0-57D07BBB39B6}" dt="2022-08-28T11:22:46.684" v="843"/>
        <pc:sldMkLst>
          <pc:docMk/>
          <pc:sldMk cId="2995797510" sldId="1838"/>
        </pc:sldMkLst>
        <pc:spChg chg="mod">
          <ac:chgData name="Yoel Kortick" userId="167978f5-7f40-4909-85d5-d4149554ad4e" providerId="ADAL" clId="{7CCEFD71-A812-4D39-88E0-57D07BBB39B6}" dt="2022-08-28T11:22:46.684" v="843"/>
          <ac:spMkLst>
            <pc:docMk/>
            <pc:sldMk cId="2995797510" sldId="1838"/>
            <ac:spMk id="3" creationId="{4FC18B40-6547-41EC-8A0E-1C8F40E0A42F}"/>
          </ac:spMkLst>
        </pc:spChg>
        <pc:spChg chg="mod">
          <ac:chgData name="Yoel Kortick" userId="167978f5-7f40-4909-85d5-d4149554ad4e" providerId="ADAL" clId="{7CCEFD71-A812-4D39-88E0-57D07BBB39B6}" dt="2022-08-28T11:22:46.684" v="843"/>
          <ac:spMkLst>
            <pc:docMk/>
            <pc:sldMk cId="2995797510" sldId="1838"/>
            <ac:spMk id="9" creationId="{FF2B65BE-F16B-C6C5-D41B-CA04B6BA801B}"/>
          </ac:spMkLst>
        </pc:spChg>
      </pc:sldChg>
      <pc:sldChg chg="modSp mod">
        <pc:chgData name="Yoel Kortick" userId="167978f5-7f40-4909-85d5-d4149554ad4e" providerId="ADAL" clId="{7CCEFD71-A812-4D39-88E0-57D07BBB39B6}" dt="2022-08-28T11:18:12.462" v="761" actId="20577"/>
        <pc:sldMkLst>
          <pc:docMk/>
          <pc:sldMk cId="309807513" sldId="1841"/>
        </pc:sldMkLst>
        <pc:spChg chg="mod">
          <ac:chgData name="Yoel Kortick" userId="167978f5-7f40-4909-85d5-d4149554ad4e" providerId="ADAL" clId="{7CCEFD71-A812-4D39-88E0-57D07BBB39B6}" dt="2022-08-28T11:18:12.462" v="761" actId="20577"/>
          <ac:spMkLst>
            <pc:docMk/>
            <pc:sldMk cId="309807513" sldId="1841"/>
            <ac:spMk id="4" creationId="{2490F34D-A7E2-4EA9-8B1A-78371A1F1CD1}"/>
          </ac:spMkLst>
        </pc:spChg>
      </pc:sldChg>
      <pc:sldChg chg="del">
        <pc:chgData name="Yoel Kortick" userId="167978f5-7f40-4909-85d5-d4149554ad4e" providerId="ADAL" clId="{7CCEFD71-A812-4D39-88E0-57D07BBB39B6}" dt="2022-08-28T11:18:22.748" v="762" actId="47"/>
        <pc:sldMkLst>
          <pc:docMk/>
          <pc:sldMk cId="2848345346" sldId="1842"/>
        </pc:sldMkLst>
      </pc:sldChg>
      <pc:sldChg chg="del">
        <pc:chgData name="Yoel Kortick" userId="167978f5-7f40-4909-85d5-d4149554ad4e" providerId="ADAL" clId="{7CCEFD71-A812-4D39-88E0-57D07BBB39B6}" dt="2022-08-28T11:18:33.059" v="763" actId="47"/>
        <pc:sldMkLst>
          <pc:docMk/>
          <pc:sldMk cId="1894150669" sldId="1843"/>
        </pc:sldMkLst>
      </pc:sldChg>
      <pc:sldChg chg="modSp mod">
        <pc:chgData name="Yoel Kortick" userId="167978f5-7f40-4909-85d5-d4149554ad4e" providerId="ADAL" clId="{7CCEFD71-A812-4D39-88E0-57D07BBB39B6}" dt="2022-08-28T11:23:17.886" v="844" actId="33524"/>
        <pc:sldMkLst>
          <pc:docMk/>
          <pc:sldMk cId="3159132757" sldId="1844"/>
        </pc:sldMkLst>
        <pc:spChg chg="mod">
          <ac:chgData name="Yoel Kortick" userId="167978f5-7f40-4909-85d5-d4149554ad4e" providerId="ADAL" clId="{7CCEFD71-A812-4D39-88E0-57D07BBB39B6}" dt="2022-08-28T11:23:17.886" v="844" actId="33524"/>
          <ac:spMkLst>
            <pc:docMk/>
            <pc:sldMk cId="3159132757" sldId="1844"/>
            <ac:spMk id="6" creationId="{9F15A80A-F7F4-CD36-8BDE-0FEBBF2FAE40}"/>
          </ac:spMkLst>
        </pc:spChg>
      </pc:sldChg>
      <pc:sldChg chg="modSp mod">
        <pc:chgData name="Yoel Kortick" userId="167978f5-7f40-4909-85d5-d4149554ad4e" providerId="ADAL" clId="{7CCEFD71-A812-4D39-88E0-57D07BBB39B6}" dt="2022-08-28T11:22:31.085" v="842"/>
        <pc:sldMkLst>
          <pc:docMk/>
          <pc:sldMk cId="1954226497" sldId="1845"/>
        </pc:sldMkLst>
        <pc:spChg chg="mod">
          <ac:chgData name="Yoel Kortick" userId="167978f5-7f40-4909-85d5-d4149554ad4e" providerId="ADAL" clId="{7CCEFD71-A812-4D39-88E0-57D07BBB39B6}" dt="2022-08-28T11:22:31.085" v="842"/>
          <ac:spMkLst>
            <pc:docMk/>
            <pc:sldMk cId="1954226497" sldId="1845"/>
            <ac:spMk id="4" creationId="{CA579D4F-F06B-C1CD-7F6F-E0A44F3A5451}"/>
          </ac:spMkLst>
        </pc:spChg>
        <pc:spChg chg="mod">
          <ac:chgData name="Yoel Kortick" userId="167978f5-7f40-4909-85d5-d4149554ad4e" providerId="ADAL" clId="{7CCEFD71-A812-4D39-88E0-57D07BBB39B6}" dt="2022-08-28T11:22:31.085" v="842"/>
          <ac:spMkLst>
            <pc:docMk/>
            <pc:sldMk cId="1954226497" sldId="1845"/>
            <ac:spMk id="6" creationId="{9F15A80A-F7F4-CD36-8BDE-0FEBBF2FAE40}"/>
          </ac:spMkLst>
        </pc:spChg>
      </pc:sldChg>
      <pc:sldChg chg="modSp mod">
        <pc:chgData name="Yoel Kortick" userId="167978f5-7f40-4909-85d5-d4149554ad4e" providerId="ADAL" clId="{7CCEFD71-A812-4D39-88E0-57D07BBB39B6}" dt="2022-08-28T11:22:31.085" v="842"/>
        <pc:sldMkLst>
          <pc:docMk/>
          <pc:sldMk cId="447265283" sldId="1846"/>
        </pc:sldMkLst>
        <pc:spChg chg="mod">
          <ac:chgData name="Yoel Kortick" userId="167978f5-7f40-4909-85d5-d4149554ad4e" providerId="ADAL" clId="{7CCEFD71-A812-4D39-88E0-57D07BBB39B6}" dt="2022-08-28T11:22:31.085" v="842"/>
          <ac:spMkLst>
            <pc:docMk/>
            <pc:sldMk cId="447265283" sldId="1846"/>
            <ac:spMk id="4" creationId="{CA579D4F-F06B-C1CD-7F6F-E0A44F3A5451}"/>
          </ac:spMkLst>
        </pc:spChg>
        <pc:spChg chg="mod">
          <ac:chgData name="Yoel Kortick" userId="167978f5-7f40-4909-85d5-d4149554ad4e" providerId="ADAL" clId="{7CCEFD71-A812-4D39-88E0-57D07BBB39B6}" dt="2022-08-28T11:22:31.085" v="842"/>
          <ac:spMkLst>
            <pc:docMk/>
            <pc:sldMk cId="447265283" sldId="1846"/>
            <ac:spMk id="6" creationId="{9F15A80A-F7F4-CD36-8BDE-0FEBBF2FAE40}"/>
          </ac:spMkLst>
        </pc:spChg>
      </pc:sldChg>
      <pc:sldChg chg="modSp mod">
        <pc:chgData name="Yoel Kortick" userId="167978f5-7f40-4909-85d5-d4149554ad4e" providerId="ADAL" clId="{7CCEFD71-A812-4D39-88E0-57D07BBB39B6}" dt="2022-08-28T11:22:31.085" v="842"/>
        <pc:sldMkLst>
          <pc:docMk/>
          <pc:sldMk cId="886589407" sldId="1847"/>
        </pc:sldMkLst>
        <pc:spChg chg="mod">
          <ac:chgData name="Yoel Kortick" userId="167978f5-7f40-4909-85d5-d4149554ad4e" providerId="ADAL" clId="{7CCEFD71-A812-4D39-88E0-57D07BBB39B6}" dt="2022-08-28T11:22:31.085" v="842"/>
          <ac:spMkLst>
            <pc:docMk/>
            <pc:sldMk cId="886589407" sldId="1847"/>
            <ac:spMk id="6" creationId="{9F15A80A-F7F4-CD36-8BDE-0FEBBF2FAE40}"/>
          </ac:spMkLst>
        </pc:spChg>
      </pc:sldChg>
      <pc:sldChg chg="modSp mod">
        <pc:chgData name="Yoel Kortick" userId="167978f5-7f40-4909-85d5-d4149554ad4e" providerId="ADAL" clId="{7CCEFD71-A812-4D39-88E0-57D07BBB39B6}" dt="2022-08-28T11:22:31.085" v="842"/>
        <pc:sldMkLst>
          <pc:docMk/>
          <pc:sldMk cId="4086293843" sldId="1848"/>
        </pc:sldMkLst>
        <pc:spChg chg="mod">
          <ac:chgData name="Yoel Kortick" userId="167978f5-7f40-4909-85d5-d4149554ad4e" providerId="ADAL" clId="{7CCEFD71-A812-4D39-88E0-57D07BBB39B6}" dt="2022-08-28T11:22:31.085" v="842"/>
          <ac:spMkLst>
            <pc:docMk/>
            <pc:sldMk cId="4086293843" sldId="1848"/>
            <ac:spMk id="6" creationId="{9F15A80A-F7F4-CD36-8BDE-0FEBBF2FAE40}"/>
          </ac:spMkLst>
        </pc:spChg>
      </pc:sldChg>
      <pc:sldChg chg="modSp mod">
        <pc:chgData name="Yoel Kortick" userId="167978f5-7f40-4909-85d5-d4149554ad4e" providerId="ADAL" clId="{7CCEFD71-A812-4D39-88E0-57D07BBB39B6}" dt="2022-08-28T11:22:46.684" v="843"/>
        <pc:sldMkLst>
          <pc:docMk/>
          <pc:sldMk cId="3349957859" sldId="1849"/>
        </pc:sldMkLst>
        <pc:spChg chg="mod">
          <ac:chgData name="Yoel Kortick" userId="167978f5-7f40-4909-85d5-d4149554ad4e" providerId="ADAL" clId="{7CCEFD71-A812-4D39-88E0-57D07BBB39B6}" dt="2022-08-28T11:22:31.085" v="842"/>
          <ac:spMkLst>
            <pc:docMk/>
            <pc:sldMk cId="3349957859" sldId="1849"/>
            <ac:spMk id="4" creationId="{D13F8E19-8B04-52E6-0124-2A970E215073}"/>
          </ac:spMkLst>
        </pc:spChg>
        <pc:spChg chg="mod">
          <ac:chgData name="Yoel Kortick" userId="167978f5-7f40-4909-85d5-d4149554ad4e" providerId="ADAL" clId="{7CCEFD71-A812-4D39-88E0-57D07BBB39B6}" dt="2022-08-28T11:22:46.684" v="843"/>
          <ac:spMkLst>
            <pc:docMk/>
            <pc:sldMk cId="3349957859" sldId="1849"/>
            <ac:spMk id="6" creationId="{9F15A80A-F7F4-CD36-8BDE-0FEBBF2FAE40}"/>
          </ac:spMkLst>
        </pc:spChg>
      </pc:sldChg>
      <pc:sldChg chg="modSp mod">
        <pc:chgData name="Yoel Kortick" userId="167978f5-7f40-4909-85d5-d4149554ad4e" providerId="ADAL" clId="{7CCEFD71-A812-4D39-88E0-57D07BBB39B6}" dt="2022-08-28T11:22:31.085" v="842"/>
        <pc:sldMkLst>
          <pc:docMk/>
          <pc:sldMk cId="2987314586" sldId="1850"/>
        </pc:sldMkLst>
        <pc:spChg chg="mod">
          <ac:chgData name="Yoel Kortick" userId="167978f5-7f40-4909-85d5-d4149554ad4e" providerId="ADAL" clId="{7CCEFD71-A812-4D39-88E0-57D07BBB39B6}" dt="2022-08-28T11:22:31.085" v="842"/>
          <ac:spMkLst>
            <pc:docMk/>
            <pc:sldMk cId="2987314586" sldId="1850"/>
            <ac:spMk id="6" creationId="{9F15A80A-F7F4-CD36-8BDE-0FEBBF2FAE40}"/>
          </ac:spMkLst>
        </pc:spChg>
      </pc:sldChg>
      <pc:sldChg chg="modSp mod">
        <pc:chgData name="Yoel Kortick" userId="167978f5-7f40-4909-85d5-d4149554ad4e" providerId="ADAL" clId="{7CCEFD71-A812-4D39-88E0-57D07BBB39B6}" dt="2022-08-28T11:22:31.085" v="842"/>
        <pc:sldMkLst>
          <pc:docMk/>
          <pc:sldMk cId="1261365802" sldId="1851"/>
        </pc:sldMkLst>
        <pc:spChg chg="mod">
          <ac:chgData name="Yoel Kortick" userId="167978f5-7f40-4909-85d5-d4149554ad4e" providerId="ADAL" clId="{7CCEFD71-A812-4D39-88E0-57D07BBB39B6}" dt="2022-08-28T11:22:31.085" v="842"/>
          <ac:spMkLst>
            <pc:docMk/>
            <pc:sldMk cId="1261365802" sldId="1851"/>
            <ac:spMk id="6" creationId="{9F15A80A-F7F4-CD36-8BDE-0FEBBF2FAE40}"/>
          </ac:spMkLst>
        </pc:spChg>
      </pc:sldChg>
      <pc:sldChg chg="modSp mod">
        <pc:chgData name="Yoel Kortick" userId="167978f5-7f40-4909-85d5-d4149554ad4e" providerId="ADAL" clId="{7CCEFD71-A812-4D39-88E0-57D07BBB39B6}" dt="2022-08-28T11:22:31.085" v="842"/>
        <pc:sldMkLst>
          <pc:docMk/>
          <pc:sldMk cId="2584212111" sldId="1853"/>
        </pc:sldMkLst>
        <pc:spChg chg="mod">
          <ac:chgData name="Yoel Kortick" userId="167978f5-7f40-4909-85d5-d4149554ad4e" providerId="ADAL" clId="{7CCEFD71-A812-4D39-88E0-57D07BBB39B6}" dt="2022-08-28T11:22:31.085" v="842"/>
          <ac:spMkLst>
            <pc:docMk/>
            <pc:sldMk cId="2584212111" sldId="1853"/>
            <ac:spMk id="6" creationId="{9F15A80A-F7F4-CD36-8BDE-0FEBBF2FAE40}"/>
          </ac:spMkLst>
        </pc:spChg>
      </pc:sldChg>
      <pc:sldChg chg="modSp mod">
        <pc:chgData name="Yoel Kortick" userId="167978f5-7f40-4909-85d5-d4149554ad4e" providerId="ADAL" clId="{7CCEFD71-A812-4D39-88E0-57D07BBB39B6}" dt="2022-08-28T11:18:43.196" v="765" actId="13926"/>
        <pc:sldMkLst>
          <pc:docMk/>
          <pc:sldMk cId="962602784" sldId="1854"/>
        </pc:sldMkLst>
        <pc:spChg chg="mod">
          <ac:chgData name="Yoel Kortick" userId="167978f5-7f40-4909-85d5-d4149554ad4e" providerId="ADAL" clId="{7CCEFD71-A812-4D39-88E0-57D07BBB39B6}" dt="2022-08-28T11:18:43.196" v="765" actId="13926"/>
          <ac:spMkLst>
            <pc:docMk/>
            <pc:sldMk cId="962602784" sldId="1854"/>
            <ac:spMk id="6" creationId="{9F15A80A-F7F4-CD36-8BDE-0FEBBF2FAE40}"/>
          </ac:spMkLst>
        </pc:spChg>
      </pc:sldChg>
      <pc:sldChg chg="modSp mod">
        <pc:chgData name="Yoel Kortick" userId="167978f5-7f40-4909-85d5-d4149554ad4e" providerId="ADAL" clId="{7CCEFD71-A812-4D39-88E0-57D07BBB39B6}" dt="2022-08-28T11:18:46.523" v="766" actId="13926"/>
        <pc:sldMkLst>
          <pc:docMk/>
          <pc:sldMk cId="1062360252" sldId="1855"/>
        </pc:sldMkLst>
        <pc:spChg chg="mod">
          <ac:chgData name="Yoel Kortick" userId="167978f5-7f40-4909-85d5-d4149554ad4e" providerId="ADAL" clId="{7CCEFD71-A812-4D39-88E0-57D07BBB39B6}" dt="2022-08-28T11:18:46.523" v="766" actId="13926"/>
          <ac:spMkLst>
            <pc:docMk/>
            <pc:sldMk cId="1062360252" sldId="1855"/>
            <ac:spMk id="6" creationId="{9F15A80A-F7F4-CD36-8BDE-0FEBBF2FAE40}"/>
          </ac:spMkLst>
        </pc:spChg>
      </pc:sldChg>
      <pc:sldChg chg="modSp mod">
        <pc:chgData name="Yoel Kortick" userId="167978f5-7f40-4909-85d5-d4149554ad4e" providerId="ADAL" clId="{7CCEFD71-A812-4D39-88E0-57D07BBB39B6}" dt="2022-08-28T11:22:31.085" v="842"/>
        <pc:sldMkLst>
          <pc:docMk/>
          <pc:sldMk cId="2562878506" sldId="1856"/>
        </pc:sldMkLst>
        <pc:spChg chg="mod">
          <ac:chgData name="Yoel Kortick" userId="167978f5-7f40-4909-85d5-d4149554ad4e" providerId="ADAL" clId="{7CCEFD71-A812-4D39-88E0-57D07BBB39B6}" dt="2022-08-28T11:22:31.085" v="842"/>
          <ac:spMkLst>
            <pc:docMk/>
            <pc:sldMk cId="2562878506" sldId="1856"/>
            <ac:spMk id="6" creationId="{9F15A80A-F7F4-CD36-8BDE-0FEBBF2FAE40}"/>
          </ac:spMkLst>
        </pc:spChg>
      </pc:sldChg>
      <pc:sldChg chg="modSp mod">
        <pc:chgData name="Yoel Kortick" userId="167978f5-7f40-4909-85d5-d4149554ad4e" providerId="ADAL" clId="{7CCEFD71-A812-4D39-88E0-57D07BBB39B6}" dt="2022-08-28T11:22:31.085" v="842"/>
        <pc:sldMkLst>
          <pc:docMk/>
          <pc:sldMk cId="2120603946" sldId="1857"/>
        </pc:sldMkLst>
        <pc:spChg chg="mod">
          <ac:chgData name="Yoel Kortick" userId="167978f5-7f40-4909-85d5-d4149554ad4e" providerId="ADAL" clId="{7CCEFD71-A812-4D39-88E0-57D07BBB39B6}" dt="2022-08-28T11:22:31.085" v="842"/>
          <ac:spMkLst>
            <pc:docMk/>
            <pc:sldMk cId="2120603946" sldId="1857"/>
            <ac:spMk id="6" creationId="{9F15A80A-F7F4-CD36-8BDE-0FEBBF2FAE40}"/>
          </ac:spMkLst>
        </pc:spChg>
      </pc:sldChg>
      <pc:sldChg chg="modSp mod">
        <pc:chgData name="Yoel Kortick" userId="167978f5-7f40-4909-85d5-d4149554ad4e" providerId="ADAL" clId="{7CCEFD71-A812-4D39-88E0-57D07BBB39B6}" dt="2022-08-28T11:18:59.419" v="769" actId="13926"/>
        <pc:sldMkLst>
          <pc:docMk/>
          <pc:sldMk cId="3727259958" sldId="1858"/>
        </pc:sldMkLst>
        <pc:spChg chg="mod">
          <ac:chgData name="Yoel Kortick" userId="167978f5-7f40-4909-85d5-d4149554ad4e" providerId="ADAL" clId="{7CCEFD71-A812-4D39-88E0-57D07BBB39B6}" dt="2022-08-28T11:18:59.419" v="769" actId="13926"/>
          <ac:spMkLst>
            <pc:docMk/>
            <pc:sldMk cId="3727259958" sldId="1858"/>
            <ac:spMk id="6" creationId="{9F15A80A-F7F4-CD36-8BDE-0FEBBF2FAE40}"/>
          </ac:spMkLst>
        </pc:spChg>
      </pc:sldChg>
      <pc:sldChg chg="modSp">
        <pc:chgData name="Yoel Kortick" userId="167978f5-7f40-4909-85d5-d4149554ad4e" providerId="ADAL" clId="{7CCEFD71-A812-4D39-88E0-57D07BBB39B6}" dt="2022-08-28T11:22:46.684" v="843"/>
        <pc:sldMkLst>
          <pc:docMk/>
          <pc:sldMk cId="3702054598" sldId="1862"/>
        </pc:sldMkLst>
        <pc:spChg chg="mod">
          <ac:chgData name="Yoel Kortick" userId="167978f5-7f40-4909-85d5-d4149554ad4e" providerId="ADAL" clId="{7CCEFD71-A812-4D39-88E0-57D07BBB39B6}" dt="2022-08-28T11:22:46.684" v="843"/>
          <ac:spMkLst>
            <pc:docMk/>
            <pc:sldMk cId="3702054598" sldId="1862"/>
            <ac:spMk id="4" creationId="{2490F34D-A7E2-4EA9-8B1A-78371A1F1CD1}"/>
          </ac:spMkLst>
        </pc:spChg>
      </pc:sldChg>
      <pc:sldChg chg="addSp modSp add mod">
        <pc:chgData name="Yoel Kortick" userId="167978f5-7f40-4909-85d5-d4149554ad4e" providerId="ADAL" clId="{7CCEFD71-A812-4D39-88E0-57D07BBB39B6}" dt="2022-08-28T11:13:06.151" v="528" actId="11529"/>
        <pc:sldMkLst>
          <pc:docMk/>
          <pc:sldMk cId="651580617" sldId="1864"/>
        </pc:sldMkLst>
        <pc:spChg chg="mod">
          <ac:chgData name="Yoel Kortick" userId="167978f5-7f40-4909-85d5-d4149554ad4e" providerId="ADAL" clId="{7CCEFD71-A812-4D39-88E0-57D07BBB39B6}" dt="2022-08-28T11:12:54.893" v="526" actId="313"/>
          <ac:spMkLst>
            <pc:docMk/>
            <pc:sldMk cId="651580617" sldId="1864"/>
            <ac:spMk id="4" creationId="{2490F34D-A7E2-4EA9-8B1A-78371A1F1CD1}"/>
          </ac:spMkLst>
        </pc:spChg>
        <pc:spChg chg="add">
          <ac:chgData name="Yoel Kortick" userId="167978f5-7f40-4909-85d5-d4149554ad4e" providerId="ADAL" clId="{7CCEFD71-A812-4D39-88E0-57D07BBB39B6}" dt="2022-08-28T11:13:00.809" v="527" actId="11529"/>
          <ac:spMkLst>
            <pc:docMk/>
            <pc:sldMk cId="651580617" sldId="1864"/>
            <ac:spMk id="6" creationId="{1334F0FD-1DD6-08BE-B938-F6C41233F37F}"/>
          </ac:spMkLst>
        </pc:spChg>
        <pc:spChg chg="add">
          <ac:chgData name="Yoel Kortick" userId="167978f5-7f40-4909-85d5-d4149554ad4e" providerId="ADAL" clId="{7CCEFD71-A812-4D39-88E0-57D07BBB39B6}" dt="2022-08-28T11:13:06.151" v="528" actId="11529"/>
          <ac:spMkLst>
            <pc:docMk/>
            <pc:sldMk cId="651580617" sldId="1864"/>
            <ac:spMk id="7" creationId="{E7BF4825-C168-541F-BDDF-36AD03A5908F}"/>
          </ac:spMkLst>
        </pc:spChg>
        <pc:picChg chg="add mod">
          <ac:chgData name="Yoel Kortick" userId="167978f5-7f40-4909-85d5-d4149554ad4e" providerId="ADAL" clId="{7CCEFD71-A812-4D39-88E0-57D07BBB39B6}" dt="2022-08-28T11:12:51.628" v="524" actId="208"/>
          <ac:picMkLst>
            <pc:docMk/>
            <pc:sldMk cId="651580617" sldId="1864"/>
            <ac:picMk id="5" creationId="{16B34F40-D577-517C-2055-2B1BBF02DAA4}"/>
          </ac:picMkLst>
        </pc:picChg>
      </pc:sldChg>
      <pc:sldChg chg="addSp modSp add mod">
        <pc:chgData name="Yoel Kortick" userId="167978f5-7f40-4909-85d5-d4149554ad4e" providerId="ADAL" clId="{7CCEFD71-A812-4D39-88E0-57D07BBB39B6}" dt="2022-08-28T11:22:46.684" v="843"/>
        <pc:sldMkLst>
          <pc:docMk/>
          <pc:sldMk cId="1914679669" sldId="1865"/>
        </pc:sldMkLst>
        <pc:spChg chg="mod">
          <ac:chgData name="Yoel Kortick" userId="167978f5-7f40-4909-85d5-d4149554ad4e" providerId="ADAL" clId="{7CCEFD71-A812-4D39-88E0-57D07BBB39B6}" dt="2022-08-28T11:22:46.684" v="843"/>
          <ac:spMkLst>
            <pc:docMk/>
            <pc:sldMk cId="1914679669" sldId="1865"/>
            <ac:spMk id="3" creationId="{4FC18B40-6547-41EC-8A0E-1C8F40E0A42F}"/>
          </ac:spMkLst>
        </pc:spChg>
        <pc:spChg chg="mod">
          <ac:chgData name="Yoel Kortick" userId="167978f5-7f40-4909-85d5-d4149554ad4e" providerId="ADAL" clId="{7CCEFD71-A812-4D39-88E0-57D07BBB39B6}" dt="2022-08-28T11:14:10.119" v="530" actId="6549"/>
          <ac:spMkLst>
            <pc:docMk/>
            <pc:sldMk cId="1914679669" sldId="1865"/>
            <ac:spMk id="4" creationId="{2490F34D-A7E2-4EA9-8B1A-78371A1F1CD1}"/>
          </ac:spMkLst>
        </pc:spChg>
        <pc:spChg chg="add mod">
          <ac:chgData name="Yoel Kortick" userId="167978f5-7f40-4909-85d5-d4149554ad4e" providerId="ADAL" clId="{7CCEFD71-A812-4D39-88E0-57D07BBB39B6}" dt="2022-08-28T11:16:22.004" v="707" actId="1037"/>
          <ac:spMkLst>
            <pc:docMk/>
            <pc:sldMk cId="1914679669" sldId="1865"/>
            <ac:spMk id="6" creationId="{6AE7C09B-A45F-D6F8-F527-64E839401855}"/>
          </ac:spMkLst>
        </pc:spChg>
        <pc:picChg chg="add mod">
          <ac:chgData name="Yoel Kortick" userId="167978f5-7f40-4909-85d5-d4149554ad4e" providerId="ADAL" clId="{7CCEFD71-A812-4D39-88E0-57D07BBB39B6}" dt="2022-08-28T11:16:11.614" v="697" actId="208"/>
          <ac:picMkLst>
            <pc:docMk/>
            <pc:sldMk cId="1914679669" sldId="1865"/>
            <ac:picMk id="5" creationId="{F2A5F917-AF0E-504F-BE6E-BD84E5C13B7C}"/>
          </ac:picMkLst>
        </pc:picChg>
      </pc:sldChg>
      <pc:sldChg chg="addSp delSp modSp add mod">
        <pc:chgData name="Yoel Kortick" userId="167978f5-7f40-4909-85d5-d4149554ad4e" providerId="ADAL" clId="{7CCEFD71-A812-4D39-88E0-57D07BBB39B6}" dt="2022-08-30T05:58:52.672" v="856" actId="208"/>
        <pc:sldMkLst>
          <pc:docMk/>
          <pc:sldMk cId="2797917920" sldId="1866"/>
        </pc:sldMkLst>
        <pc:spChg chg="del">
          <ac:chgData name="Yoel Kortick" userId="167978f5-7f40-4909-85d5-d4149554ad4e" providerId="ADAL" clId="{7CCEFD71-A812-4D39-88E0-57D07BBB39B6}" dt="2022-08-30T05:58:17.124" v="846" actId="478"/>
          <ac:spMkLst>
            <pc:docMk/>
            <pc:sldMk cId="2797917920" sldId="1866"/>
            <ac:spMk id="4" creationId="{2490F34D-A7E2-4EA9-8B1A-78371A1F1CD1}"/>
          </ac:spMkLst>
        </pc:spChg>
        <pc:spChg chg="mod">
          <ac:chgData name="Yoel Kortick" userId="167978f5-7f40-4909-85d5-d4149554ad4e" providerId="ADAL" clId="{7CCEFD71-A812-4D39-88E0-57D07BBB39B6}" dt="2022-08-30T05:58:38.502" v="853" actId="14100"/>
          <ac:spMkLst>
            <pc:docMk/>
            <pc:sldMk cId="2797917920" sldId="1866"/>
            <ac:spMk id="6" creationId="{74751418-55C6-06F1-9397-AE9F372F8B86}"/>
          </ac:spMkLst>
        </pc:spChg>
        <pc:spChg chg="add del mod">
          <ac:chgData name="Yoel Kortick" userId="167978f5-7f40-4909-85d5-d4149554ad4e" providerId="ADAL" clId="{7CCEFD71-A812-4D39-88E0-57D07BBB39B6}" dt="2022-08-30T05:58:18.801" v="847" actId="478"/>
          <ac:spMkLst>
            <pc:docMk/>
            <pc:sldMk cId="2797917920" sldId="1866"/>
            <ac:spMk id="7" creationId="{677EC197-1AAC-CB4D-128D-1568BB9F8CBC}"/>
          </ac:spMkLst>
        </pc:spChg>
        <pc:spChg chg="mod">
          <ac:chgData name="Yoel Kortick" userId="167978f5-7f40-4909-85d5-d4149554ad4e" providerId="ADAL" clId="{7CCEFD71-A812-4D39-88E0-57D07BBB39B6}" dt="2022-08-30T05:58:49.982" v="855" actId="14100"/>
          <ac:spMkLst>
            <pc:docMk/>
            <pc:sldMk cId="2797917920" sldId="1866"/>
            <ac:spMk id="11" creationId="{6D04409C-3B00-6185-B32C-9BD49B82232E}"/>
          </ac:spMkLst>
        </pc:spChg>
        <pc:picChg chg="del">
          <ac:chgData name="Yoel Kortick" userId="167978f5-7f40-4909-85d5-d4149554ad4e" providerId="ADAL" clId="{7CCEFD71-A812-4D39-88E0-57D07BBB39B6}" dt="2022-08-30T05:58:20.718" v="848" actId="478"/>
          <ac:picMkLst>
            <pc:docMk/>
            <pc:sldMk cId="2797917920" sldId="1866"/>
            <ac:picMk id="5" creationId="{07515C2A-17C1-22A7-DAD0-F2A23FF2DE43}"/>
          </ac:picMkLst>
        </pc:picChg>
        <pc:picChg chg="del">
          <ac:chgData name="Yoel Kortick" userId="167978f5-7f40-4909-85d5-d4149554ad4e" providerId="ADAL" clId="{7CCEFD71-A812-4D39-88E0-57D07BBB39B6}" dt="2022-08-30T05:58:23.775" v="849" actId="478"/>
          <ac:picMkLst>
            <pc:docMk/>
            <pc:sldMk cId="2797917920" sldId="1866"/>
            <ac:picMk id="8" creationId="{91299D3C-A163-BE3A-4132-A74BA2F730F8}"/>
          </ac:picMkLst>
        </pc:picChg>
        <pc:picChg chg="add mod ord">
          <ac:chgData name="Yoel Kortick" userId="167978f5-7f40-4909-85d5-d4149554ad4e" providerId="ADAL" clId="{7CCEFD71-A812-4D39-88E0-57D07BBB39B6}" dt="2022-08-30T05:58:52.672" v="856" actId="208"/>
          <ac:picMkLst>
            <pc:docMk/>
            <pc:sldMk cId="2797917920" sldId="1866"/>
            <ac:picMk id="10" creationId="{BA9D897A-567F-2FBA-6804-12C8A7BDF972}"/>
          </ac:picMkLst>
        </pc:picChg>
      </pc:sldChg>
    </pc:docChg>
  </pc:docChgLst>
  <pc:docChgLst>
    <pc:chgData name="Yoel Kortick" userId="167978f5-7f40-4909-85d5-d4149554ad4e" providerId="ADAL" clId="{2825723B-5FB3-4DB8-845B-0B793BB4E9A6}"/>
    <pc:docChg chg="undo custSel addSld delSld modSld modMainMaster">
      <pc:chgData name="Yoel Kortick" userId="167978f5-7f40-4909-85d5-d4149554ad4e" providerId="ADAL" clId="{2825723B-5FB3-4DB8-845B-0B793BB4E9A6}" dt="2022-12-19T15:24:23.845" v="3992" actId="14100"/>
      <pc:docMkLst>
        <pc:docMk/>
      </pc:docMkLst>
      <pc:sldChg chg="modSp mod">
        <pc:chgData name="Yoel Kortick" userId="167978f5-7f40-4909-85d5-d4149554ad4e" providerId="ADAL" clId="{2825723B-5FB3-4DB8-845B-0B793BB4E9A6}" dt="2022-12-19T14:23:17.176" v="2731"/>
        <pc:sldMkLst>
          <pc:docMk/>
          <pc:sldMk cId="3267142644" sldId="1724"/>
        </pc:sldMkLst>
        <pc:spChg chg="mod">
          <ac:chgData name="Yoel Kortick" userId="167978f5-7f40-4909-85d5-d4149554ad4e" providerId="ADAL" clId="{2825723B-5FB3-4DB8-845B-0B793BB4E9A6}" dt="2022-12-19T14:23:17.176" v="2731"/>
          <ac:spMkLst>
            <pc:docMk/>
            <pc:sldMk cId="3267142644" sldId="1724"/>
            <ac:spMk id="63" creationId="{2818E309-CE24-45E0-8F37-EFD6121F7540}"/>
          </ac:spMkLst>
        </pc:spChg>
      </pc:sldChg>
      <pc:sldChg chg="modSp mod">
        <pc:chgData name="Yoel Kortick" userId="167978f5-7f40-4909-85d5-d4149554ad4e" providerId="ADAL" clId="{2825723B-5FB3-4DB8-845B-0B793BB4E9A6}" dt="2022-12-18T10:51:07.961" v="15" actId="404"/>
        <pc:sldMkLst>
          <pc:docMk/>
          <pc:sldMk cId="1404067891" sldId="1782"/>
        </pc:sldMkLst>
        <pc:spChg chg="mod">
          <ac:chgData name="Yoel Kortick" userId="167978f5-7f40-4909-85d5-d4149554ad4e" providerId="ADAL" clId="{2825723B-5FB3-4DB8-845B-0B793BB4E9A6}" dt="2022-12-18T10:51:07.961" v="15" actId="404"/>
          <ac:spMkLst>
            <pc:docMk/>
            <pc:sldMk cId="1404067891" sldId="1782"/>
            <ac:spMk id="4" creationId="{A02F1239-CFFA-4E95-8A0B-536CBE397E4E}"/>
          </ac:spMkLst>
        </pc:spChg>
      </pc:sldChg>
      <pc:sldChg chg="modSp mod">
        <pc:chgData name="Yoel Kortick" userId="167978f5-7f40-4909-85d5-d4149554ad4e" providerId="ADAL" clId="{2825723B-5FB3-4DB8-845B-0B793BB4E9A6}" dt="2022-12-18T14:21:36.878" v="1416" actId="20577"/>
        <pc:sldMkLst>
          <pc:docMk/>
          <pc:sldMk cId="1773716853" sldId="1788"/>
        </pc:sldMkLst>
        <pc:spChg chg="mod">
          <ac:chgData name="Yoel Kortick" userId="167978f5-7f40-4909-85d5-d4149554ad4e" providerId="ADAL" clId="{2825723B-5FB3-4DB8-845B-0B793BB4E9A6}" dt="2022-12-18T14:21:36.878" v="1416" actId="20577"/>
          <ac:spMkLst>
            <pc:docMk/>
            <pc:sldMk cId="1773716853" sldId="1788"/>
            <ac:spMk id="4" creationId="{2490F34D-A7E2-4EA9-8B1A-78371A1F1CD1}"/>
          </ac:spMkLst>
        </pc:spChg>
      </pc:sldChg>
      <pc:sldChg chg="modSp mod">
        <pc:chgData name="Yoel Kortick" userId="167978f5-7f40-4909-85d5-d4149554ad4e" providerId="ADAL" clId="{2825723B-5FB3-4DB8-845B-0B793BB4E9A6}" dt="2022-12-19T14:21:48.236" v="2717"/>
        <pc:sldMkLst>
          <pc:docMk/>
          <pc:sldMk cId="2299300669" sldId="1789"/>
        </pc:sldMkLst>
        <pc:spChg chg="mod">
          <ac:chgData name="Yoel Kortick" userId="167978f5-7f40-4909-85d5-d4149554ad4e" providerId="ADAL" clId="{2825723B-5FB3-4DB8-845B-0B793BB4E9A6}" dt="2022-12-19T14:21:48.236" v="2717"/>
          <ac:spMkLst>
            <pc:docMk/>
            <pc:sldMk cId="2299300669" sldId="1789"/>
            <ac:spMk id="3" creationId="{440E2C51-CB70-4EE1-8E6B-DADCB74DEC44}"/>
          </ac:spMkLst>
        </pc:spChg>
      </pc:sldChg>
      <pc:sldChg chg="modSp del">
        <pc:chgData name="Yoel Kortick" userId="167978f5-7f40-4909-85d5-d4149554ad4e" providerId="ADAL" clId="{2825723B-5FB3-4DB8-845B-0B793BB4E9A6}" dt="2022-12-19T14:22:19.416" v="2726" actId="47"/>
        <pc:sldMkLst>
          <pc:docMk/>
          <pc:sldMk cId="2199008894" sldId="1790"/>
        </pc:sldMkLst>
        <pc:spChg chg="mod">
          <ac:chgData name="Yoel Kortick" userId="167978f5-7f40-4909-85d5-d4149554ad4e" providerId="ADAL" clId="{2825723B-5FB3-4DB8-845B-0B793BB4E9A6}" dt="2022-12-18T14:27:26.974" v="1460"/>
          <ac:spMkLst>
            <pc:docMk/>
            <pc:sldMk cId="2199008894" sldId="1790"/>
            <ac:spMk id="3" creationId="{4FC18B40-6547-41EC-8A0E-1C8F40E0A42F}"/>
          </ac:spMkLst>
        </pc:spChg>
      </pc:sldChg>
      <pc:sldChg chg="modSp mod">
        <pc:chgData name="Yoel Kortick" userId="167978f5-7f40-4909-85d5-d4149554ad4e" providerId="ADAL" clId="{2825723B-5FB3-4DB8-845B-0B793BB4E9A6}" dt="2022-12-18T10:55:13.188" v="662"/>
        <pc:sldMkLst>
          <pc:docMk/>
          <pc:sldMk cId="3753056614" sldId="1791"/>
        </pc:sldMkLst>
        <pc:spChg chg="mod">
          <ac:chgData name="Yoel Kortick" userId="167978f5-7f40-4909-85d5-d4149554ad4e" providerId="ADAL" clId="{2825723B-5FB3-4DB8-845B-0B793BB4E9A6}" dt="2022-12-18T10:55:13.188" v="662"/>
          <ac:spMkLst>
            <pc:docMk/>
            <pc:sldMk cId="3753056614" sldId="1791"/>
            <ac:spMk id="4" creationId="{2490F34D-A7E2-4EA9-8B1A-78371A1F1CD1}"/>
          </ac:spMkLst>
        </pc:spChg>
      </pc:sldChg>
      <pc:sldChg chg="modSp">
        <pc:chgData name="Yoel Kortick" userId="167978f5-7f40-4909-85d5-d4149554ad4e" providerId="ADAL" clId="{2825723B-5FB3-4DB8-845B-0B793BB4E9A6}" dt="2022-12-18T10:57:07.193" v="672"/>
        <pc:sldMkLst>
          <pc:docMk/>
          <pc:sldMk cId="1078410933" sldId="1792"/>
        </pc:sldMkLst>
        <pc:spChg chg="mod">
          <ac:chgData name="Yoel Kortick" userId="167978f5-7f40-4909-85d5-d4149554ad4e" providerId="ADAL" clId="{2825723B-5FB3-4DB8-845B-0B793BB4E9A6}" dt="2022-12-18T10:57:07.193" v="672"/>
          <ac:spMkLst>
            <pc:docMk/>
            <pc:sldMk cId="1078410933" sldId="1792"/>
            <ac:spMk id="3" creationId="{440E2C51-CB70-4EE1-8E6B-DADCB74DEC44}"/>
          </ac:spMkLst>
        </pc:spChg>
      </pc:sldChg>
      <pc:sldChg chg="modSp mod">
        <pc:chgData name="Yoel Kortick" userId="167978f5-7f40-4909-85d5-d4149554ad4e" providerId="ADAL" clId="{2825723B-5FB3-4DB8-845B-0B793BB4E9A6}" dt="2022-12-18T14:17:16.928" v="1268" actId="20577"/>
        <pc:sldMkLst>
          <pc:docMk/>
          <pc:sldMk cId="4132155335" sldId="1793"/>
        </pc:sldMkLst>
        <pc:spChg chg="mod">
          <ac:chgData name="Yoel Kortick" userId="167978f5-7f40-4909-85d5-d4149554ad4e" providerId="ADAL" clId="{2825723B-5FB3-4DB8-845B-0B793BB4E9A6}" dt="2022-12-18T10:57:07.193" v="672"/>
          <ac:spMkLst>
            <pc:docMk/>
            <pc:sldMk cId="4132155335" sldId="1793"/>
            <ac:spMk id="3" creationId="{4FC18B40-6547-41EC-8A0E-1C8F40E0A42F}"/>
          </ac:spMkLst>
        </pc:spChg>
        <pc:spChg chg="mod">
          <ac:chgData name="Yoel Kortick" userId="167978f5-7f40-4909-85d5-d4149554ad4e" providerId="ADAL" clId="{2825723B-5FB3-4DB8-845B-0B793BB4E9A6}" dt="2022-12-18T14:17:16.928" v="1268" actId="20577"/>
          <ac:spMkLst>
            <pc:docMk/>
            <pc:sldMk cId="4132155335" sldId="1793"/>
            <ac:spMk id="4" creationId="{2490F34D-A7E2-4EA9-8B1A-78371A1F1CD1}"/>
          </ac:spMkLst>
        </pc:spChg>
      </pc:sldChg>
      <pc:sldChg chg="addSp delSp modSp mod">
        <pc:chgData name="Yoel Kortick" userId="167978f5-7f40-4909-85d5-d4149554ad4e" providerId="ADAL" clId="{2825723B-5FB3-4DB8-845B-0B793BB4E9A6}" dt="2022-12-18T14:18:23.798" v="1283" actId="20577"/>
        <pc:sldMkLst>
          <pc:docMk/>
          <pc:sldMk cId="1022672352" sldId="1795"/>
        </pc:sldMkLst>
        <pc:spChg chg="mod">
          <ac:chgData name="Yoel Kortick" userId="167978f5-7f40-4909-85d5-d4149554ad4e" providerId="ADAL" clId="{2825723B-5FB3-4DB8-845B-0B793BB4E9A6}" dt="2022-12-18T10:57:07.193" v="672"/>
          <ac:spMkLst>
            <pc:docMk/>
            <pc:sldMk cId="1022672352" sldId="1795"/>
            <ac:spMk id="3" creationId="{4FC18B40-6547-41EC-8A0E-1C8F40E0A42F}"/>
          </ac:spMkLst>
        </pc:spChg>
        <pc:spChg chg="mod">
          <ac:chgData name="Yoel Kortick" userId="167978f5-7f40-4909-85d5-d4149554ad4e" providerId="ADAL" clId="{2825723B-5FB3-4DB8-845B-0B793BB4E9A6}" dt="2022-12-18T14:18:23.798" v="1283" actId="20577"/>
          <ac:spMkLst>
            <pc:docMk/>
            <pc:sldMk cId="1022672352" sldId="1795"/>
            <ac:spMk id="4" creationId="{2490F34D-A7E2-4EA9-8B1A-78371A1F1CD1}"/>
          </ac:spMkLst>
        </pc:spChg>
        <pc:spChg chg="add">
          <ac:chgData name="Yoel Kortick" userId="167978f5-7f40-4909-85d5-d4149554ad4e" providerId="ADAL" clId="{2825723B-5FB3-4DB8-845B-0B793BB4E9A6}" dt="2022-12-18T14:18:07.049" v="1276" actId="11529"/>
          <ac:spMkLst>
            <pc:docMk/>
            <pc:sldMk cId="1022672352" sldId="1795"/>
            <ac:spMk id="6" creationId="{B1F62C6F-CFB3-05CB-5570-45F0CFD0029E}"/>
          </ac:spMkLst>
        </pc:spChg>
        <pc:picChg chg="add mod">
          <ac:chgData name="Yoel Kortick" userId="167978f5-7f40-4909-85d5-d4149554ad4e" providerId="ADAL" clId="{2825723B-5FB3-4DB8-845B-0B793BB4E9A6}" dt="2022-12-18T14:18:00.439" v="1275" actId="208"/>
          <ac:picMkLst>
            <pc:docMk/>
            <pc:sldMk cId="1022672352" sldId="1795"/>
            <ac:picMk id="5" creationId="{A9FF9A7E-9806-C80D-A734-7FD38D12A8B7}"/>
          </ac:picMkLst>
        </pc:picChg>
        <pc:picChg chg="del">
          <ac:chgData name="Yoel Kortick" userId="167978f5-7f40-4909-85d5-d4149554ad4e" providerId="ADAL" clId="{2825723B-5FB3-4DB8-845B-0B793BB4E9A6}" dt="2022-12-18T14:17:33.178" v="1273" actId="478"/>
          <ac:picMkLst>
            <pc:docMk/>
            <pc:sldMk cId="1022672352" sldId="1795"/>
            <ac:picMk id="7" creationId="{E374D9A1-E24B-0DB7-76C6-B77826D130E1}"/>
          </ac:picMkLst>
        </pc:picChg>
        <pc:cxnChg chg="add">
          <ac:chgData name="Yoel Kortick" userId="167978f5-7f40-4909-85d5-d4149554ad4e" providerId="ADAL" clId="{2825723B-5FB3-4DB8-845B-0B793BB4E9A6}" dt="2022-12-18T14:18:12.381" v="1277" actId="11529"/>
          <ac:cxnSpMkLst>
            <pc:docMk/>
            <pc:sldMk cId="1022672352" sldId="1795"/>
            <ac:cxnSpMk id="9" creationId="{BED8BA0D-6762-903C-5134-7AA539FC6D29}"/>
          </ac:cxnSpMkLst>
        </pc:cxnChg>
      </pc:sldChg>
      <pc:sldChg chg="addSp delSp modSp mod">
        <pc:chgData name="Yoel Kortick" userId="167978f5-7f40-4909-85d5-d4149554ad4e" providerId="ADAL" clId="{2825723B-5FB3-4DB8-845B-0B793BB4E9A6}" dt="2022-12-18T14:19:08.761" v="1290" actId="11529"/>
        <pc:sldMkLst>
          <pc:docMk/>
          <pc:sldMk cId="3228880565" sldId="1796"/>
        </pc:sldMkLst>
        <pc:spChg chg="mod">
          <ac:chgData name="Yoel Kortick" userId="167978f5-7f40-4909-85d5-d4149554ad4e" providerId="ADAL" clId="{2825723B-5FB3-4DB8-845B-0B793BB4E9A6}" dt="2022-12-18T10:57:07.193" v="672"/>
          <ac:spMkLst>
            <pc:docMk/>
            <pc:sldMk cId="3228880565" sldId="1796"/>
            <ac:spMk id="3" creationId="{4FC18B40-6547-41EC-8A0E-1C8F40E0A42F}"/>
          </ac:spMkLst>
        </pc:spChg>
        <pc:spChg chg="mod">
          <ac:chgData name="Yoel Kortick" userId="167978f5-7f40-4909-85d5-d4149554ad4e" providerId="ADAL" clId="{2825723B-5FB3-4DB8-845B-0B793BB4E9A6}" dt="2022-12-18T14:18:35.802" v="1286"/>
          <ac:spMkLst>
            <pc:docMk/>
            <pc:sldMk cId="3228880565" sldId="1796"/>
            <ac:spMk id="4" creationId="{2490F34D-A7E2-4EA9-8B1A-78371A1F1CD1}"/>
          </ac:spMkLst>
        </pc:spChg>
        <pc:spChg chg="add">
          <ac:chgData name="Yoel Kortick" userId="167978f5-7f40-4909-85d5-d4149554ad4e" providerId="ADAL" clId="{2825723B-5FB3-4DB8-845B-0B793BB4E9A6}" dt="2022-12-18T14:19:08.761" v="1290" actId="11529"/>
          <ac:spMkLst>
            <pc:docMk/>
            <pc:sldMk cId="3228880565" sldId="1796"/>
            <ac:spMk id="6" creationId="{EA1445E2-8899-0F53-2F22-08B68CFC0CE9}"/>
          </ac:spMkLst>
        </pc:spChg>
        <pc:spChg chg="del">
          <ac:chgData name="Yoel Kortick" userId="167978f5-7f40-4909-85d5-d4149554ad4e" providerId="ADAL" clId="{2825723B-5FB3-4DB8-845B-0B793BB4E9A6}" dt="2022-12-18T14:18:39.844" v="1287" actId="478"/>
          <ac:spMkLst>
            <pc:docMk/>
            <pc:sldMk cId="3228880565" sldId="1796"/>
            <ac:spMk id="12" creationId="{5EED1801-8E37-34CB-7726-E7F78B8ADDC1}"/>
          </ac:spMkLst>
        </pc:spChg>
        <pc:picChg chg="add mod">
          <ac:chgData name="Yoel Kortick" userId="167978f5-7f40-4909-85d5-d4149554ad4e" providerId="ADAL" clId="{2825723B-5FB3-4DB8-845B-0B793BB4E9A6}" dt="2022-12-18T14:19:01.380" v="1289" actId="208"/>
          <ac:picMkLst>
            <pc:docMk/>
            <pc:sldMk cId="3228880565" sldId="1796"/>
            <ac:picMk id="5" creationId="{43804291-6851-A45D-E8A1-B2FF587C47D5}"/>
          </ac:picMkLst>
        </pc:picChg>
        <pc:picChg chg="del">
          <ac:chgData name="Yoel Kortick" userId="167978f5-7f40-4909-85d5-d4149554ad4e" providerId="ADAL" clId="{2825723B-5FB3-4DB8-845B-0B793BB4E9A6}" dt="2022-12-18T14:18:39.844" v="1287" actId="478"/>
          <ac:picMkLst>
            <pc:docMk/>
            <pc:sldMk cId="3228880565" sldId="1796"/>
            <ac:picMk id="11" creationId="{7062EE4F-BAD0-88AF-5583-DA1625E26C2B}"/>
          </ac:picMkLst>
        </pc:picChg>
        <pc:cxnChg chg="del mod">
          <ac:chgData name="Yoel Kortick" userId="167978f5-7f40-4909-85d5-d4149554ad4e" providerId="ADAL" clId="{2825723B-5FB3-4DB8-845B-0B793BB4E9A6}" dt="2022-12-18T14:18:39.844" v="1287" actId="478"/>
          <ac:cxnSpMkLst>
            <pc:docMk/>
            <pc:sldMk cId="3228880565" sldId="1796"/>
            <ac:cxnSpMk id="13" creationId="{87955801-949B-7F18-C533-513DF53AA537}"/>
          </ac:cxnSpMkLst>
        </pc:cxnChg>
      </pc:sldChg>
      <pc:sldChg chg="modSp del">
        <pc:chgData name="Yoel Kortick" userId="167978f5-7f40-4909-85d5-d4149554ad4e" providerId="ADAL" clId="{2825723B-5FB3-4DB8-845B-0B793BB4E9A6}" dt="2022-12-19T14:22:20.317" v="2727" actId="47"/>
        <pc:sldMkLst>
          <pc:docMk/>
          <pc:sldMk cId="3222192379" sldId="1805"/>
        </pc:sldMkLst>
        <pc:spChg chg="mod">
          <ac:chgData name="Yoel Kortick" userId="167978f5-7f40-4909-85d5-d4149554ad4e" providerId="ADAL" clId="{2825723B-5FB3-4DB8-845B-0B793BB4E9A6}" dt="2022-12-18T14:27:26.974" v="1460"/>
          <ac:spMkLst>
            <pc:docMk/>
            <pc:sldMk cId="3222192379" sldId="1805"/>
            <ac:spMk id="3" creationId="{4FC18B40-6547-41EC-8A0E-1C8F40E0A42F}"/>
          </ac:spMkLst>
        </pc:spChg>
      </pc:sldChg>
      <pc:sldChg chg="modSp del">
        <pc:chgData name="Yoel Kortick" userId="167978f5-7f40-4909-85d5-d4149554ad4e" providerId="ADAL" clId="{2825723B-5FB3-4DB8-845B-0B793BB4E9A6}" dt="2022-12-19T14:22:21.384" v="2728" actId="47"/>
        <pc:sldMkLst>
          <pc:docMk/>
          <pc:sldMk cId="4139958417" sldId="1806"/>
        </pc:sldMkLst>
        <pc:spChg chg="mod">
          <ac:chgData name="Yoel Kortick" userId="167978f5-7f40-4909-85d5-d4149554ad4e" providerId="ADAL" clId="{2825723B-5FB3-4DB8-845B-0B793BB4E9A6}" dt="2022-12-18T14:27:26.974" v="1460"/>
          <ac:spMkLst>
            <pc:docMk/>
            <pc:sldMk cId="4139958417" sldId="1806"/>
            <ac:spMk id="3" creationId="{4FC18B40-6547-41EC-8A0E-1C8F40E0A42F}"/>
          </ac:spMkLst>
        </pc:spChg>
      </pc:sldChg>
      <pc:sldChg chg="addSp modSp mod">
        <pc:chgData name="Yoel Kortick" userId="167978f5-7f40-4909-85d5-d4149554ad4e" providerId="ADAL" clId="{2825723B-5FB3-4DB8-845B-0B793BB4E9A6}" dt="2022-12-19T14:21:54.906" v="2719"/>
        <pc:sldMkLst>
          <pc:docMk/>
          <pc:sldMk cId="1445702250" sldId="1812"/>
        </pc:sldMkLst>
        <pc:spChg chg="mod">
          <ac:chgData name="Yoel Kortick" userId="167978f5-7f40-4909-85d5-d4149554ad4e" providerId="ADAL" clId="{2825723B-5FB3-4DB8-845B-0B793BB4E9A6}" dt="2022-12-19T14:21:54.906" v="2719"/>
          <ac:spMkLst>
            <pc:docMk/>
            <pc:sldMk cId="1445702250" sldId="1812"/>
            <ac:spMk id="3" creationId="{4FC18B40-6547-41EC-8A0E-1C8F40E0A42F}"/>
          </ac:spMkLst>
        </pc:spChg>
        <pc:spChg chg="mod">
          <ac:chgData name="Yoel Kortick" userId="167978f5-7f40-4909-85d5-d4149554ad4e" providerId="ADAL" clId="{2825723B-5FB3-4DB8-845B-0B793BB4E9A6}" dt="2022-12-18T14:29:22.712" v="1542" actId="14100"/>
          <ac:spMkLst>
            <pc:docMk/>
            <pc:sldMk cId="1445702250" sldId="1812"/>
            <ac:spMk id="4" creationId="{2490F34D-A7E2-4EA9-8B1A-78371A1F1CD1}"/>
          </ac:spMkLst>
        </pc:spChg>
        <pc:spChg chg="add mod">
          <ac:chgData name="Yoel Kortick" userId="167978f5-7f40-4909-85d5-d4149554ad4e" providerId="ADAL" clId="{2825723B-5FB3-4DB8-845B-0B793BB4E9A6}" dt="2022-12-18T14:29:33.318" v="1546" actId="1036"/>
          <ac:spMkLst>
            <pc:docMk/>
            <pc:sldMk cId="1445702250" sldId="1812"/>
            <ac:spMk id="6" creationId="{D9EAF664-8742-4F1A-C709-BFC7C798861E}"/>
          </ac:spMkLst>
        </pc:spChg>
        <pc:picChg chg="add mod">
          <ac:chgData name="Yoel Kortick" userId="167978f5-7f40-4909-85d5-d4149554ad4e" providerId="ADAL" clId="{2825723B-5FB3-4DB8-845B-0B793BB4E9A6}" dt="2022-12-18T14:29:36.033" v="1547" actId="208"/>
          <ac:picMkLst>
            <pc:docMk/>
            <pc:sldMk cId="1445702250" sldId="1812"/>
            <ac:picMk id="5" creationId="{183513B9-641C-EF23-8980-1D2700C0CC6F}"/>
          </ac:picMkLst>
        </pc:picChg>
      </pc:sldChg>
      <pc:sldChg chg="modSp del">
        <pc:chgData name="Yoel Kortick" userId="167978f5-7f40-4909-85d5-d4149554ad4e" providerId="ADAL" clId="{2825723B-5FB3-4DB8-845B-0B793BB4E9A6}" dt="2022-12-19T14:22:17.542" v="2725" actId="47"/>
        <pc:sldMkLst>
          <pc:docMk/>
          <pc:sldMk cId="2801101417" sldId="1814"/>
        </pc:sldMkLst>
        <pc:spChg chg="mod">
          <ac:chgData name="Yoel Kortick" userId="167978f5-7f40-4909-85d5-d4149554ad4e" providerId="ADAL" clId="{2825723B-5FB3-4DB8-845B-0B793BB4E9A6}" dt="2022-12-18T14:27:26.974" v="1460"/>
          <ac:spMkLst>
            <pc:docMk/>
            <pc:sldMk cId="2801101417" sldId="1814"/>
            <ac:spMk id="3" creationId="{4FC18B40-6547-41EC-8A0E-1C8F40E0A42F}"/>
          </ac:spMkLst>
        </pc:spChg>
        <pc:spChg chg="mod">
          <ac:chgData name="Yoel Kortick" userId="167978f5-7f40-4909-85d5-d4149554ad4e" providerId="ADAL" clId="{2825723B-5FB3-4DB8-845B-0B793BB4E9A6}" dt="2022-12-18T10:57:07.193" v="672"/>
          <ac:spMkLst>
            <pc:docMk/>
            <pc:sldMk cId="2801101417" sldId="1814"/>
            <ac:spMk id="4" creationId="{2490F34D-A7E2-4EA9-8B1A-78371A1F1CD1}"/>
          </ac:spMkLst>
        </pc:spChg>
      </pc:sldChg>
      <pc:sldChg chg="modSp">
        <pc:chgData name="Yoel Kortick" userId="167978f5-7f40-4909-85d5-d4149554ad4e" providerId="ADAL" clId="{2825723B-5FB3-4DB8-845B-0B793BB4E9A6}" dt="2022-12-19T14:23:17.176" v="2731"/>
        <pc:sldMkLst>
          <pc:docMk/>
          <pc:sldMk cId="3620035551" sldId="1817"/>
        </pc:sldMkLst>
        <pc:spChg chg="mod">
          <ac:chgData name="Yoel Kortick" userId="167978f5-7f40-4909-85d5-d4149554ad4e" providerId="ADAL" clId="{2825723B-5FB3-4DB8-845B-0B793BB4E9A6}" dt="2022-12-19T14:23:17.176" v="2731"/>
          <ac:spMkLst>
            <pc:docMk/>
            <pc:sldMk cId="3620035551" sldId="1817"/>
            <ac:spMk id="3" creationId="{440E2C51-CB70-4EE1-8E6B-DADCB74DEC44}"/>
          </ac:spMkLst>
        </pc:spChg>
      </pc:sldChg>
      <pc:sldChg chg="modSp mod">
        <pc:chgData name="Yoel Kortick" userId="167978f5-7f40-4909-85d5-d4149554ad4e" providerId="ADAL" clId="{2825723B-5FB3-4DB8-845B-0B793BB4E9A6}" dt="2022-12-19T14:24:22.273" v="2936" actId="33524"/>
        <pc:sldMkLst>
          <pc:docMk/>
          <pc:sldMk cId="3128039638" sldId="1818"/>
        </pc:sldMkLst>
        <pc:spChg chg="mod">
          <ac:chgData name="Yoel Kortick" userId="167978f5-7f40-4909-85d5-d4149554ad4e" providerId="ADAL" clId="{2825723B-5FB3-4DB8-845B-0B793BB4E9A6}" dt="2022-12-19T14:23:17.176" v="2731"/>
          <ac:spMkLst>
            <pc:docMk/>
            <pc:sldMk cId="3128039638" sldId="1818"/>
            <ac:spMk id="3" creationId="{4FC18B40-6547-41EC-8A0E-1C8F40E0A42F}"/>
          </ac:spMkLst>
        </pc:spChg>
        <pc:spChg chg="mod">
          <ac:chgData name="Yoel Kortick" userId="167978f5-7f40-4909-85d5-d4149554ad4e" providerId="ADAL" clId="{2825723B-5FB3-4DB8-845B-0B793BB4E9A6}" dt="2022-12-19T14:24:22.273" v="2936" actId="33524"/>
          <ac:spMkLst>
            <pc:docMk/>
            <pc:sldMk cId="3128039638" sldId="1818"/>
            <ac:spMk id="4" creationId="{2490F34D-A7E2-4EA9-8B1A-78371A1F1CD1}"/>
          </ac:spMkLst>
        </pc:spChg>
      </pc:sldChg>
      <pc:sldChg chg="addSp delSp modSp mod">
        <pc:chgData name="Yoel Kortick" userId="167978f5-7f40-4909-85d5-d4149554ad4e" providerId="ADAL" clId="{2825723B-5FB3-4DB8-845B-0B793BB4E9A6}" dt="2022-12-19T14:55:10.357" v="3121" actId="6549"/>
        <pc:sldMkLst>
          <pc:docMk/>
          <pc:sldMk cId="1151650487" sldId="1819"/>
        </pc:sldMkLst>
        <pc:spChg chg="mod">
          <ac:chgData name="Yoel Kortick" userId="167978f5-7f40-4909-85d5-d4149554ad4e" providerId="ADAL" clId="{2825723B-5FB3-4DB8-845B-0B793BB4E9A6}" dt="2022-12-19T14:23:17.176" v="2731"/>
          <ac:spMkLst>
            <pc:docMk/>
            <pc:sldMk cId="1151650487" sldId="1819"/>
            <ac:spMk id="3" creationId="{4FC18B40-6547-41EC-8A0E-1C8F40E0A42F}"/>
          </ac:spMkLst>
        </pc:spChg>
        <pc:spChg chg="add mod">
          <ac:chgData name="Yoel Kortick" userId="167978f5-7f40-4909-85d5-d4149554ad4e" providerId="ADAL" clId="{2825723B-5FB3-4DB8-845B-0B793BB4E9A6}" dt="2022-12-19T14:55:10.357" v="3121" actId="6549"/>
          <ac:spMkLst>
            <pc:docMk/>
            <pc:sldMk cId="1151650487" sldId="1819"/>
            <ac:spMk id="5" creationId="{2F7E170D-0A51-AF78-9CE3-61B22B3113B1}"/>
          </ac:spMkLst>
        </pc:spChg>
        <pc:spChg chg="del">
          <ac:chgData name="Yoel Kortick" userId="167978f5-7f40-4909-85d5-d4149554ad4e" providerId="ADAL" clId="{2825723B-5FB3-4DB8-845B-0B793BB4E9A6}" dt="2022-12-19T14:24:30.677" v="2938" actId="478"/>
          <ac:spMkLst>
            <pc:docMk/>
            <pc:sldMk cId="1151650487" sldId="1819"/>
            <ac:spMk id="8" creationId="{46991B2A-67AC-63F7-E853-B457B4BD9D42}"/>
          </ac:spMkLst>
        </pc:spChg>
        <pc:spChg chg="del">
          <ac:chgData name="Yoel Kortick" userId="167978f5-7f40-4909-85d5-d4149554ad4e" providerId="ADAL" clId="{2825723B-5FB3-4DB8-845B-0B793BB4E9A6}" dt="2022-12-19T14:24:32.064" v="2939" actId="478"/>
          <ac:spMkLst>
            <pc:docMk/>
            <pc:sldMk cId="1151650487" sldId="1819"/>
            <ac:spMk id="9" creationId="{0207E1FA-4D25-0D0C-4141-04FFB88CA767}"/>
          </ac:spMkLst>
        </pc:spChg>
        <pc:spChg chg="del">
          <ac:chgData name="Yoel Kortick" userId="167978f5-7f40-4909-85d5-d4149554ad4e" providerId="ADAL" clId="{2825723B-5FB3-4DB8-845B-0B793BB4E9A6}" dt="2022-12-19T14:24:33.028" v="2940" actId="478"/>
          <ac:spMkLst>
            <pc:docMk/>
            <pc:sldMk cId="1151650487" sldId="1819"/>
            <ac:spMk id="10" creationId="{61D4938E-EE03-9094-D9DF-B0000FC30651}"/>
          </ac:spMkLst>
        </pc:spChg>
        <pc:picChg chg="add mod">
          <ac:chgData name="Yoel Kortick" userId="167978f5-7f40-4909-85d5-d4149554ad4e" providerId="ADAL" clId="{2825723B-5FB3-4DB8-845B-0B793BB4E9A6}" dt="2022-12-19T14:54:47.401" v="3100" actId="1036"/>
          <ac:picMkLst>
            <pc:docMk/>
            <pc:sldMk cId="1151650487" sldId="1819"/>
            <ac:picMk id="4" creationId="{8F659B36-2E8F-8A90-3207-19862A969224}"/>
          </ac:picMkLst>
        </pc:picChg>
        <pc:picChg chg="del">
          <ac:chgData name="Yoel Kortick" userId="167978f5-7f40-4909-85d5-d4149554ad4e" providerId="ADAL" clId="{2825723B-5FB3-4DB8-845B-0B793BB4E9A6}" dt="2022-12-19T14:24:29.370" v="2937" actId="478"/>
          <ac:picMkLst>
            <pc:docMk/>
            <pc:sldMk cId="1151650487" sldId="1819"/>
            <ac:picMk id="7" creationId="{9648C847-5B6B-B054-FE7E-639F87FD57A8}"/>
          </ac:picMkLst>
        </pc:picChg>
      </pc:sldChg>
      <pc:sldChg chg="modSp del">
        <pc:chgData name="Yoel Kortick" userId="167978f5-7f40-4909-85d5-d4149554ad4e" providerId="ADAL" clId="{2825723B-5FB3-4DB8-845B-0B793BB4E9A6}" dt="2022-12-19T14:25:08.575" v="2943" actId="47"/>
        <pc:sldMkLst>
          <pc:docMk/>
          <pc:sldMk cId="625495335" sldId="1820"/>
        </pc:sldMkLst>
        <pc:spChg chg="mod">
          <ac:chgData name="Yoel Kortick" userId="167978f5-7f40-4909-85d5-d4149554ad4e" providerId="ADAL" clId="{2825723B-5FB3-4DB8-845B-0B793BB4E9A6}" dt="2022-12-19T14:23:17.176" v="2731"/>
          <ac:spMkLst>
            <pc:docMk/>
            <pc:sldMk cId="625495335" sldId="1820"/>
            <ac:spMk id="3" creationId="{4FC18B40-6547-41EC-8A0E-1C8F40E0A42F}"/>
          </ac:spMkLst>
        </pc:spChg>
      </pc:sldChg>
      <pc:sldChg chg="addSp delSp modSp mod">
        <pc:chgData name="Yoel Kortick" userId="167978f5-7f40-4909-85d5-d4149554ad4e" providerId="ADAL" clId="{2825723B-5FB3-4DB8-845B-0B793BB4E9A6}" dt="2022-12-19T15:04:53.206" v="3179" actId="208"/>
        <pc:sldMkLst>
          <pc:docMk/>
          <pc:sldMk cId="3800506852" sldId="1821"/>
        </pc:sldMkLst>
        <pc:spChg chg="mod">
          <ac:chgData name="Yoel Kortick" userId="167978f5-7f40-4909-85d5-d4149554ad4e" providerId="ADAL" clId="{2825723B-5FB3-4DB8-845B-0B793BB4E9A6}" dt="2022-12-19T14:23:17.176" v="2731"/>
          <ac:spMkLst>
            <pc:docMk/>
            <pc:sldMk cId="3800506852" sldId="1821"/>
            <ac:spMk id="3" creationId="{4FC18B40-6547-41EC-8A0E-1C8F40E0A42F}"/>
          </ac:spMkLst>
        </pc:spChg>
        <pc:spChg chg="mod">
          <ac:chgData name="Yoel Kortick" userId="167978f5-7f40-4909-85d5-d4149554ad4e" providerId="ADAL" clId="{2825723B-5FB3-4DB8-845B-0B793BB4E9A6}" dt="2022-12-19T15:04:43.164" v="3171" actId="14100"/>
          <ac:spMkLst>
            <pc:docMk/>
            <pc:sldMk cId="3800506852" sldId="1821"/>
            <ac:spMk id="4" creationId="{2490F34D-A7E2-4EA9-8B1A-78371A1F1CD1}"/>
          </ac:spMkLst>
        </pc:spChg>
        <pc:spChg chg="add del">
          <ac:chgData name="Yoel Kortick" userId="167978f5-7f40-4909-85d5-d4149554ad4e" providerId="ADAL" clId="{2825723B-5FB3-4DB8-845B-0B793BB4E9A6}" dt="2022-12-19T14:55:48.562" v="3167" actId="478"/>
          <ac:spMkLst>
            <pc:docMk/>
            <pc:sldMk cId="3800506852" sldId="1821"/>
            <ac:spMk id="6" creationId="{81D5130C-0153-7FDA-1DFE-A831C26910F3}"/>
          </ac:spMkLst>
        </pc:spChg>
        <pc:spChg chg="add del">
          <ac:chgData name="Yoel Kortick" userId="167978f5-7f40-4909-85d5-d4149554ad4e" providerId="ADAL" clId="{2825723B-5FB3-4DB8-845B-0B793BB4E9A6}" dt="2022-12-19T14:55:45.471" v="3166" actId="22"/>
          <ac:spMkLst>
            <pc:docMk/>
            <pc:sldMk cId="3800506852" sldId="1821"/>
            <ac:spMk id="8" creationId="{B512DBDF-0FC9-483E-7AA0-902E4B0F76CC}"/>
          </ac:spMkLst>
        </pc:spChg>
        <pc:picChg chg="add del mod">
          <ac:chgData name="Yoel Kortick" userId="167978f5-7f40-4909-85d5-d4149554ad4e" providerId="ADAL" clId="{2825723B-5FB3-4DB8-845B-0B793BB4E9A6}" dt="2022-12-19T14:55:43.367" v="3164" actId="478"/>
          <ac:picMkLst>
            <pc:docMk/>
            <pc:sldMk cId="3800506852" sldId="1821"/>
            <ac:picMk id="5" creationId="{C7D49863-EB96-1688-48D5-803610469ACA}"/>
          </ac:picMkLst>
        </pc:picChg>
        <pc:picChg chg="add del">
          <ac:chgData name="Yoel Kortick" userId="167978f5-7f40-4909-85d5-d4149554ad4e" providerId="ADAL" clId="{2825723B-5FB3-4DB8-845B-0B793BB4E9A6}" dt="2022-12-19T14:55:54.918" v="3169" actId="22"/>
          <ac:picMkLst>
            <pc:docMk/>
            <pc:sldMk cId="3800506852" sldId="1821"/>
            <ac:picMk id="10" creationId="{D2A07FA0-8DA0-A52D-E2B0-BA1C1F0B4D0F}"/>
          </ac:picMkLst>
        </pc:picChg>
        <pc:picChg chg="add mod">
          <ac:chgData name="Yoel Kortick" userId="167978f5-7f40-4909-85d5-d4149554ad4e" providerId="ADAL" clId="{2825723B-5FB3-4DB8-845B-0B793BB4E9A6}" dt="2022-12-19T15:04:53.206" v="3179" actId="208"/>
          <ac:picMkLst>
            <pc:docMk/>
            <pc:sldMk cId="3800506852" sldId="1821"/>
            <ac:picMk id="12" creationId="{4541A05B-5FE7-C091-8DD2-6FCDF46E887E}"/>
          </ac:picMkLst>
        </pc:picChg>
      </pc:sldChg>
      <pc:sldChg chg="modSp del">
        <pc:chgData name="Yoel Kortick" userId="167978f5-7f40-4909-85d5-d4149554ad4e" providerId="ADAL" clId="{2825723B-5FB3-4DB8-845B-0B793BB4E9A6}" dt="2022-12-19T14:54:26.871" v="3094" actId="47"/>
        <pc:sldMkLst>
          <pc:docMk/>
          <pc:sldMk cId="949597637" sldId="1822"/>
        </pc:sldMkLst>
        <pc:spChg chg="mod">
          <ac:chgData name="Yoel Kortick" userId="167978f5-7f40-4909-85d5-d4149554ad4e" providerId="ADAL" clId="{2825723B-5FB3-4DB8-845B-0B793BB4E9A6}" dt="2022-12-19T14:23:17.176" v="2731"/>
          <ac:spMkLst>
            <pc:docMk/>
            <pc:sldMk cId="949597637" sldId="1822"/>
            <ac:spMk id="3" creationId="{4FC18B40-6547-41EC-8A0E-1C8F40E0A42F}"/>
          </ac:spMkLst>
        </pc:spChg>
      </pc:sldChg>
      <pc:sldChg chg="del">
        <pc:chgData name="Yoel Kortick" userId="167978f5-7f40-4909-85d5-d4149554ad4e" providerId="ADAL" clId="{2825723B-5FB3-4DB8-845B-0B793BB4E9A6}" dt="2022-12-18T10:55:56.848" v="665" actId="47"/>
        <pc:sldMkLst>
          <pc:docMk/>
          <pc:sldMk cId="480682989" sldId="1867"/>
        </pc:sldMkLst>
      </pc:sldChg>
      <pc:sldChg chg="del">
        <pc:chgData name="Yoel Kortick" userId="167978f5-7f40-4909-85d5-d4149554ad4e" providerId="ADAL" clId="{2825723B-5FB3-4DB8-845B-0B793BB4E9A6}" dt="2022-12-18T10:55:58.601" v="667" actId="47"/>
        <pc:sldMkLst>
          <pc:docMk/>
          <pc:sldMk cId="182474092" sldId="1868"/>
        </pc:sldMkLst>
      </pc:sldChg>
      <pc:sldChg chg="del">
        <pc:chgData name="Yoel Kortick" userId="167978f5-7f40-4909-85d5-d4149554ad4e" providerId="ADAL" clId="{2825723B-5FB3-4DB8-845B-0B793BB4E9A6}" dt="2022-12-18T10:55:59.107" v="668" actId="47"/>
        <pc:sldMkLst>
          <pc:docMk/>
          <pc:sldMk cId="2198054819" sldId="1869"/>
        </pc:sldMkLst>
      </pc:sldChg>
      <pc:sldChg chg="del">
        <pc:chgData name="Yoel Kortick" userId="167978f5-7f40-4909-85d5-d4149554ad4e" providerId="ADAL" clId="{2825723B-5FB3-4DB8-845B-0B793BB4E9A6}" dt="2022-12-18T10:55:57.845" v="666" actId="47"/>
        <pc:sldMkLst>
          <pc:docMk/>
          <pc:sldMk cId="249386887" sldId="1870"/>
        </pc:sldMkLst>
      </pc:sldChg>
      <pc:sldChg chg="del">
        <pc:chgData name="Yoel Kortick" userId="167978f5-7f40-4909-85d5-d4149554ad4e" providerId="ADAL" clId="{2825723B-5FB3-4DB8-845B-0B793BB4E9A6}" dt="2022-12-18T10:55:59.575" v="669" actId="47"/>
        <pc:sldMkLst>
          <pc:docMk/>
          <pc:sldMk cId="661956195" sldId="1871"/>
        </pc:sldMkLst>
      </pc:sldChg>
      <pc:sldChg chg="del">
        <pc:chgData name="Yoel Kortick" userId="167978f5-7f40-4909-85d5-d4149554ad4e" providerId="ADAL" clId="{2825723B-5FB3-4DB8-845B-0B793BB4E9A6}" dt="2022-12-18T10:56:00.290" v="670" actId="47"/>
        <pc:sldMkLst>
          <pc:docMk/>
          <pc:sldMk cId="1520093213" sldId="1872"/>
        </pc:sldMkLst>
      </pc:sldChg>
      <pc:sldChg chg="del">
        <pc:chgData name="Yoel Kortick" userId="167978f5-7f40-4909-85d5-d4149554ad4e" providerId="ADAL" clId="{2825723B-5FB3-4DB8-845B-0B793BB4E9A6}" dt="2022-12-18T10:56:00.899" v="671" actId="47"/>
        <pc:sldMkLst>
          <pc:docMk/>
          <pc:sldMk cId="3996035650" sldId="1873"/>
        </pc:sldMkLst>
      </pc:sldChg>
      <pc:sldChg chg="modSp del">
        <pc:chgData name="Yoel Kortick" userId="167978f5-7f40-4909-85d5-d4149554ad4e" providerId="ADAL" clId="{2825723B-5FB3-4DB8-845B-0B793BB4E9A6}" dt="2022-12-18T14:17:25.838" v="1269" actId="47"/>
        <pc:sldMkLst>
          <pc:docMk/>
          <pc:sldMk cId="1333165775" sldId="1874"/>
        </pc:sldMkLst>
        <pc:spChg chg="mod">
          <ac:chgData name="Yoel Kortick" userId="167978f5-7f40-4909-85d5-d4149554ad4e" providerId="ADAL" clId="{2825723B-5FB3-4DB8-845B-0B793BB4E9A6}" dt="2022-12-18T10:57:07.193" v="672"/>
          <ac:spMkLst>
            <pc:docMk/>
            <pc:sldMk cId="1333165775" sldId="1874"/>
            <ac:spMk id="3" creationId="{4FC18B40-6547-41EC-8A0E-1C8F40E0A42F}"/>
          </ac:spMkLst>
        </pc:spChg>
      </pc:sldChg>
      <pc:sldChg chg="modSp del">
        <pc:chgData name="Yoel Kortick" userId="167978f5-7f40-4909-85d5-d4149554ad4e" providerId="ADAL" clId="{2825723B-5FB3-4DB8-845B-0B793BB4E9A6}" dt="2022-12-19T14:22:22.132" v="2729" actId="47"/>
        <pc:sldMkLst>
          <pc:docMk/>
          <pc:sldMk cId="4072324322" sldId="1875"/>
        </pc:sldMkLst>
        <pc:spChg chg="mod">
          <ac:chgData name="Yoel Kortick" userId="167978f5-7f40-4909-85d5-d4149554ad4e" providerId="ADAL" clId="{2825723B-5FB3-4DB8-845B-0B793BB4E9A6}" dt="2022-12-18T14:27:26.974" v="1460"/>
          <ac:spMkLst>
            <pc:docMk/>
            <pc:sldMk cId="4072324322" sldId="1875"/>
            <ac:spMk id="3" creationId="{4FC18B40-6547-41EC-8A0E-1C8F40E0A42F}"/>
          </ac:spMkLst>
        </pc:spChg>
      </pc:sldChg>
      <pc:sldChg chg="modSp del">
        <pc:chgData name="Yoel Kortick" userId="167978f5-7f40-4909-85d5-d4149554ad4e" providerId="ADAL" clId="{2825723B-5FB3-4DB8-845B-0B793BB4E9A6}" dt="2022-12-19T14:22:23.008" v="2730" actId="47"/>
        <pc:sldMkLst>
          <pc:docMk/>
          <pc:sldMk cId="3290821181" sldId="1876"/>
        </pc:sldMkLst>
        <pc:spChg chg="mod">
          <ac:chgData name="Yoel Kortick" userId="167978f5-7f40-4909-85d5-d4149554ad4e" providerId="ADAL" clId="{2825723B-5FB3-4DB8-845B-0B793BB4E9A6}" dt="2022-12-18T14:27:26.974" v="1460"/>
          <ac:spMkLst>
            <pc:docMk/>
            <pc:sldMk cId="3290821181" sldId="1876"/>
            <ac:spMk id="3" creationId="{4FC18B40-6547-41EC-8A0E-1C8F40E0A42F}"/>
          </ac:spMkLst>
        </pc:spChg>
      </pc:sldChg>
      <pc:sldChg chg="addSp delSp modSp add mod">
        <pc:chgData name="Yoel Kortick" userId="167978f5-7f40-4909-85d5-d4149554ad4e" providerId="ADAL" clId="{2825723B-5FB3-4DB8-845B-0B793BB4E9A6}" dt="2022-12-18T14:22:09.142" v="1425" actId="20577"/>
        <pc:sldMkLst>
          <pc:docMk/>
          <pc:sldMk cId="2255328081" sldId="1898"/>
        </pc:sldMkLst>
        <pc:spChg chg="mod">
          <ac:chgData name="Yoel Kortick" userId="167978f5-7f40-4909-85d5-d4149554ad4e" providerId="ADAL" clId="{2825723B-5FB3-4DB8-845B-0B793BB4E9A6}" dt="2022-12-18T14:22:09.142" v="1425" actId="20577"/>
          <ac:spMkLst>
            <pc:docMk/>
            <pc:sldMk cId="2255328081" sldId="1898"/>
            <ac:spMk id="4" creationId="{2490F34D-A7E2-4EA9-8B1A-78371A1F1CD1}"/>
          </ac:spMkLst>
        </pc:spChg>
        <pc:spChg chg="mod">
          <ac:chgData name="Yoel Kortick" userId="167978f5-7f40-4909-85d5-d4149554ad4e" providerId="ADAL" clId="{2825723B-5FB3-4DB8-845B-0B793BB4E9A6}" dt="2022-12-18T14:19:55.698" v="1313" actId="14100"/>
          <ac:spMkLst>
            <pc:docMk/>
            <pc:sldMk cId="2255328081" sldId="1898"/>
            <ac:spMk id="6" creationId="{EA1445E2-8899-0F53-2F22-08B68CFC0CE9}"/>
          </ac:spMkLst>
        </pc:spChg>
        <pc:picChg chg="del">
          <ac:chgData name="Yoel Kortick" userId="167978f5-7f40-4909-85d5-d4149554ad4e" providerId="ADAL" clId="{2825723B-5FB3-4DB8-845B-0B793BB4E9A6}" dt="2022-12-18T14:19:35.765" v="1292" actId="478"/>
          <ac:picMkLst>
            <pc:docMk/>
            <pc:sldMk cId="2255328081" sldId="1898"/>
            <ac:picMk id="5" creationId="{43804291-6851-A45D-E8A1-B2FF587C47D5}"/>
          </ac:picMkLst>
        </pc:picChg>
        <pc:picChg chg="add mod ord">
          <ac:chgData name="Yoel Kortick" userId="167978f5-7f40-4909-85d5-d4149554ad4e" providerId="ADAL" clId="{2825723B-5FB3-4DB8-845B-0B793BB4E9A6}" dt="2022-12-18T14:19:58.249" v="1314" actId="208"/>
          <ac:picMkLst>
            <pc:docMk/>
            <pc:sldMk cId="2255328081" sldId="1898"/>
            <ac:picMk id="7" creationId="{B234BE31-ABEE-C729-4683-AD9E6AE61CDF}"/>
          </ac:picMkLst>
        </pc:picChg>
        <pc:cxnChg chg="add mod">
          <ac:chgData name="Yoel Kortick" userId="167978f5-7f40-4909-85d5-d4149554ad4e" providerId="ADAL" clId="{2825723B-5FB3-4DB8-845B-0B793BB4E9A6}" dt="2022-12-18T14:20:08.555" v="1333" actId="1038"/>
          <ac:cxnSpMkLst>
            <pc:docMk/>
            <pc:sldMk cId="2255328081" sldId="1898"/>
            <ac:cxnSpMk id="8" creationId="{7D157EAF-6121-7F9E-0B62-C517B5383318}"/>
          </ac:cxnSpMkLst>
        </pc:cxnChg>
      </pc:sldChg>
      <pc:sldChg chg="addSp delSp modSp add mod">
        <pc:chgData name="Yoel Kortick" userId="167978f5-7f40-4909-85d5-d4149554ad4e" providerId="ADAL" clId="{2825723B-5FB3-4DB8-845B-0B793BB4E9A6}" dt="2022-12-18T14:25:35.004" v="1459" actId="208"/>
        <pc:sldMkLst>
          <pc:docMk/>
          <pc:sldMk cId="2874222621" sldId="1899"/>
        </pc:sldMkLst>
        <pc:spChg chg="mod">
          <ac:chgData name="Yoel Kortick" userId="167978f5-7f40-4909-85d5-d4149554ad4e" providerId="ADAL" clId="{2825723B-5FB3-4DB8-845B-0B793BB4E9A6}" dt="2022-12-18T14:25:08.475" v="1441" actId="27636"/>
          <ac:spMkLst>
            <pc:docMk/>
            <pc:sldMk cId="2874222621" sldId="1899"/>
            <ac:spMk id="4" creationId="{2490F34D-A7E2-4EA9-8B1A-78371A1F1CD1}"/>
          </ac:spMkLst>
        </pc:spChg>
        <pc:spChg chg="mod">
          <ac:chgData name="Yoel Kortick" userId="167978f5-7f40-4909-85d5-d4149554ad4e" providerId="ADAL" clId="{2825723B-5FB3-4DB8-845B-0B793BB4E9A6}" dt="2022-12-18T14:25:16.560" v="1445" actId="14100"/>
          <ac:spMkLst>
            <pc:docMk/>
            <pc:sldMk cId="2874222621" sldId="1899"/>
            <ac:spMk id="6" creationId="{EA1445E2-8899-0F53-2F22-08B68CFC0CE9}"/>
          </ac:spMkLst>
        </pc:spChg>
        <pc:picChg chg="add mod ord">
          <ac:chgData name="Yoel Kortick" userId="167978f5-7f40-4909-85d5-d4149554ad4e" providerId="ADAL" clId="{2825723B-5FB3-4DB8-845B-0B793BB4E9A6}" dt="2022-12-18T14:25:35.004" v="1459" actId="208"/>
          <ac:picMkLst>
            <pc:docMk/>
            <pc:sldMk cId="2874222621" sldId="1899"/>
            <ac:picMk id="5" creationId="{26F395EA-4B13-DBE8-2B50-2BBB67A9F1EE}"/>
          </ac:picMkLst>
        </pc:picChg>
        <pc:picChg chg="del">
          <ac:chgData name="Yoel Kortick" userId="167978f5-7f40-4909-85d5-d4149554ad4e" providerId="ADAL" clId="{2825723B-5FB3-4DB8-845B-0B793BB4E9A6}" dt="2022-12-18T14:22:29.654" v="1427" actId="478"/>
          <ac:picMkLst>
            <pc:docMk/>
            <pc:sldMk cId="2874222621" sldId="1899"/>
            <ac:picMk id="7" creationId="{B234BE31-ABEE-C729-4683-AD9E6AE61CDF}"/>
          </ac:picMkLst>
        </pc:picChg>
        <pc:cxnChg chg="del mod">
          <ac:chgData name="Yoel Kortick" userId="167978f5-7f40-4909-85d5-d4149554ad4e" providerId="ADAL" clId="{2825723B-5FB3-4DB8-845B-0B793BB4E9A6}" dt="2022-12-18T14:25:32.730" v="1458" actId="478"/>
          <ac:cxnSpMkLst>
            <pc:docMk/>
            <pc:sldMk cId="2874222621" sldId="1899"/>
            <ac:cxnSpMk id="8" creationId="{7D157EAF-6121-7F9E-0B62-C517B5383318}"/>
          </ac:cxnSpMkLst>
        </pc:cxnChg>
      </pc:sldChg>
      <pc:sldChg chg="delSp modSp add mod">
        <pc:chgData name="Yoel Kortick" userId="167978f5-7f40-4909-85d5-d4149554ad4e" providerId="ADAL" clId="{2825723B-5FB3-4DB8-845B-0B793BB4E9A6}" dt="2022-12-19T14:21:52.764" v="2718"/>
        <pc:sldMkLst>
          <pc:docMk/>
          <pc:sldMk cId="1327706362" sldId="1900"/>
        </pc:sldMkLst>
        <pc:spChg chg="mod">
          <ac:chgData name="Yoel Kortick" userId="167978f5-7f40-4909-85d5-d4149554ad4e" providerId="ADAL" clId="{2825723B-5FB3-4DB8-845B-0B793BB4E9A6}" dt="2022-12-19T14:21:52.764" v="2718"/>
          <ac:spMkLst>
            <pc:docMk/>
            <pc:sldMk cId="1327706362" sldId="1900"/>
            <ac:spMk id="3" creationId="{4FC18B40-6547-41EC-8A0E-1C8F40E0A42F}"/>
          </ac:spMkLst>
        </pc:spChg>
        <pc:spChg chg="mod">
          <ac:chgData name="Yoel Kortick" userId="167978f5-7f40-4909-85d5-d4149554ad4e" providerId="ADAL" clId="{2825723B-5FB3-4DB8-845B-0B793BB4E9A6}" dt="2022-12-18T14:30:33.654" v="1709" actId="33524"/>
          <ac:spMkLst>
            <pc:docMk/>
            <pc:sldMk cId="1327706362" sldId="1900"/>
            <ac:spMk id="4" creationId="{2490F34D-A7E2-4EA9-8B1A-78371A1F1CD1}"/>
          </ac:spMkLst>
        </pc:spChg>
        <pc:spChg chg="del">
          <ac:chgData name="Yoel Kortick" userId="167978f5-7f40-4909-85d5-d4149554ad4e" providerId="ADAL" clId="{2825723B-5FB3-4DB8-845B-0B793BB4E9A6}" dt="2022-12-18T14:29:55.571" v="1552" actId="478"/>
          <ac:spMkLst>
            <pc:docMk/>
            <pc:sldMk cId="1327706362" sldId="1900"/>
            <ac:spMk id="6" creationId="{B89163CA-7CFE-CA32-AEE1-7C839A8AC97C}"/>
          </ac:spMkLst>
        </pc:spChg>
        <pc:spChg chg="del">
          <ac:chgData name="Yoel Kortick" userId="167978f5-7f40-4909-85d5-d4149554ad4e" providerId="ADAL" clId="{2825723B-5FB3-4DB8-845B-0B793BB4E9A6}" dt="2022-12-18T14:29:54.770" v="1551" actId="478"/>
          <ac:spMkLst>
            <pc:docMk/>
            <pc:sldMk cId="1327706362" sldId="1900"/>
            <ac:spMk id="7" creationId="{EC5B5A80-EC2B-D6ED-BD55-79AAB44BEDDB}"/>
          </ac:spMkLst>
        </pc:spChg>
        <pc:spChg chg="del">
          <ac:chgData name="Yoel Kortick" userId="167978f5-7f40-4909-85d5-d4149554ad4e" providerId="ADAL" clId="{2825723B-5FB3-4DB8-845B-0B793BB4E9A6}" dt="2022-12-18T14:29:56.535" v="1553" actId="478"/>
          <ac:spMkLst>
            <pc:docMk/>
            <pc:sldMk cId="1327706362" sldId="1900"/>
            <ac:spMk id="10" creationId="{D1E19B7C-1740-9DD9-4416-DC5CD03AA603}"/>
          </ac:spMkLst>
        </pc:spChg>
        <pc:spChg chg="del">
          <ac:chgData name="Yoel Kortick" userId="167978f5-7f40-4909-85d5-d4149554ad4e" providerId="ADAL" clId="{2825723B-5FB3-4DB8-845B-0B793BB4E9A6}" dt="2022-12-18T14:29:53.752" v="1550" actId="478"/>
          <ac:spMkLst>
            <pc:docMk/>
            <pc:sldMk cId="1327706362" sldId="1900"/>
            <ac:spMk id="11" creationId="{D7F900D6-CB08-124E-0124-D81B1E14B406}"/>
          </ac:spMkLst>
        </pc:spChg>
        <pc:picChg chg="del">
          <ac:chgData name="Yoel Kortick" userId="167978f5-7f40-4909-85d5-d4149554ad4e" providerId="ADAL" clId="{2825723B-5FB3-4DB8-845B-0B793BB4E9A6}" dt="2022-12-18T14:29:52.782" v="1549" actId="478"/>
          <ac:picMkLst>
            <pc:docMk/>
            <pc:sldMk cId="1327706362" sldId="1900"/>
            <ac:picMk id="5" creationId="{332298FF-59E8-E31C-51CD-7480F16372DC}"/>
          </ac:picMkLst>
        </pc:picChg>
        <pc:picChg chg="del">
          <ac:chgData name="Yoel Kortick" userId="167978f5-7f40-4909-85d5-d4149554ad4e" providerId="ADAL" clId="{2825723B-5FB3-4DB8-845B-0B793BB4E9A6}" dt="2022-12-18T14:29:57.090" v="1554" actId="478"/>
          <ac:picMkLst>
            <pc:docMk/>
            <pc:sldMk cId="1327706362" sldId="1900"/>
            <ac:picMk id="9" creationId="{8FF07B1B-5627-92E6-ACDD-6AA85D62DD02}"/>
          </ac:picMkLst>
        </pc:picChg>
      </pc:sldChg>
      <pc:sldChg chg="modSp add mod">
        <pc:chgData name="Yoel Kortick" userId="167978f5-7f40-4909-85d5-d4149554ad4e" providerId="ADAL" clId="{2825723B-5FB3-4DB8-845B-0B793BB4E9A6}" dt="2022-12-19T14:21:57.004" v="2720"/>
        <pc:sldMkLst>
          <pc:docMk/>
          <pc:sldMk cId="3844307932" sldId="1901"/>
        </pc:sldMkLst>
        <pc:spChg chg="mod">
          <ac:chgData name="Yoel Kortick" userId="167978f5-7f40-4909-85d5-d4149554ad4e" providerId="ADAL" clId="{2825723B-5FB3-4DB8-845B-0B793BB4E9A6}" dt="2022-12-19T14:21:57.004" v="2720"/>
          <ac:spMkLst>
            <pc:docMk/>
            <pc:sldMk cId="3844307932" sldId="1901"/>
            <ac:spMk id="3" creationId="{4FC18B40-6547-41EC-8A0E-1C8F40E0A42F}"/>
          </ac:spMkLst>
        </pc:spChg>
        <pc:spChg chg="mod">
          <ac:chgData name="Yoel Kortick" userId="167978f5-7f40-4909-85d5-d4149554ad4e" providerId="ADAL" clId="{2825723B-5FB3-4DB8-845B-0B793BB4E9A6}" dt="2022-12-18T14:31:53.156" v="1823" actId="20577"/>
          <ac:spMkLst>
            <pc:docMk/>
            <pc:sldMk cId="3844307932" sldId="1901"/>
            <ac:spMk id="4" creationId="{2490F34D-A7E2-4EA9-8B1A-78371A1F1CD1}"/>
          </ac:spMkLst>
        </pc:spChg>
        <pc:spChg chg="mod">
          <ac:chgData name="Yoel Kortick" userId="167978f5-7f40-4909-85d5-d4149554ad4e" providerId="ADAL" clId="{2825723B-5FB3-4DB8-845B-0B793BB4E9A6}" dt="2022-12-18T14:31:03.053" v="1724" actId="1035"/>
          <ac:spMkLst>
            <pc:docMk/>
            <pc:sldMk cId="3844307932" sldId="1901"/>
            <ac:spMk id="6" creationId="{D9EAF664-8742-4F1A-C709-BFC7C798861E}"/>
          </ac:spMkLst>
        </pc:spChg>
      </pc:sldChg>
      <pc:sldChg chg="modSp add mod">
        <pc:chgData name="Yoel Kortick" userId="167978f5-7f40-4909-85d5-d4149554ad4e" providerId="ADAL" clId="{2825723B-5FB3-4DB8-845B-0B793BB4E9A6}" dt="2022-12-19T14:21:59.168" v="2721"/>
        <pc:sldMkLst>
          <pc:docMk/>
          <pc:sldMk cId="737506964" sldId="1902"/>
        </pc:sldMkLst>
        <pc:spChg chg="mod">
          <ac:chgData name="Yoel Kortick" userId="167978f5-7f40-4909-85d5-d4149554ad4e" providerId="ADAL" clId="{2825723B-5FB3-4DB8-845B-0B793BB4E9A6}" dt="2022-12-19T14:21:59.168" v="2721"/>
          <ac:spMkLst>
            <pc:docMk/>
            <pc:sldMk cId="737506964" sldId="1902"/>
            <ac:spMk id="3" creationId="{4FC18B40-6547-41EC-8A0E-1C8F40E0A42F}"/>
          </ac:spMkLst>
        </pc:spChg>
        <pc:spChg chg="mod">
          <ac:chgData name="Yoel Kortick" userId="167978f5-7f40-4909-85d5-d4149554ad4e" providerId="ADAL" clId="{2825723B-5FB3-4DB8-845B-0B793BB4E9A6}" dt="2022-12-18T14:33:59.318" v="2035" actId="6549"/>
          <ac:spMkLst>
            <pc:docMk/>
            <pc:sldMk cId="737506964" sldId="1902"/>
            <ac:spMk id="4" creationId="{2490F34D-A7E2-4EA9-8B1A-78371A1F1CD1}"/>
          </ac:spMkLst>
        </pc:spChg>
        <pc:spChg chg="mod">
          <ac:chgData name="Yoel Kortick" userId="167978f5-7f40-4909-85d5-d4149554ad4e" providerId="ADAL" clId="{2825723B-5FB3-4DB8-845B-0B793BB4E9A6}" dt="2022-12-18T14:32:35.670" v="1832" actId="14100"/>
          <ac:spMkLst>
            <pc:docMk/>
            <pc:sldMk cId="737506964" sldId="1902"/>
            <ac:spMk id="6" creationId="{D9EAF664-8742-4F1A-C709-BFC7C798861E}"/>
          </ac:spMkLst>
        </pc:spChg>
        <pc:picChg chg="mod">
          <ac:chgData name="Yoel Kortick" userId="167978f5-7f40-4909-85d5-d4149554ad4e" providerId="ADAL" clId="{2825723B-5FB3-4DB8-845B-0B793BB4E9A6}" dt="2022-12-18T14:32:31.760" v="1831" actId="1076"/>
          <ac:picMkLst>
            <pc:docMk/>
            <pc:sldMk cId="737506964" sldId="1902"/>
            <ac:picMk id="5" creationId="{183513B9-641C-EF23-8980-1D2700C0CC6F}"/>
          </ac:picMkLst>
        </pc:picChg>
      </pc:sldChg>
      <pc:sldChg chg="modSp add mod">
        <pc:chgData name="Yoel Kortick" userId="167978f5-7f40-4909-85d5-d4149554ad4e" providerId="ADAL" clId="{2825723B-5FB3-4DB8-845B-0B793BB4E9A6}" dt="2022-12-19T14:22:01.161" v="2722"/>
        <pc:sldMkLst>
          <pc:docMk/>
          <pc:sldMk cId="4209587696" sldId="1903"/>
        </pc:sldMkLst>
        <pc:spChg chg="mod">
          <ac:chgData name="Yoel Kortick" userId="167978f5-7f40-4909-85d5-d4149554ad4e" providerId="ADAL" clId="{2825723B-5FB3-4DB8-845B-0B793BB4E9A6}" dt="2022-12-19T14:22:01.161" v="2722"/>
          <ac:spMkLst>
            <pc:docMk/>
            <pc:sldMk cId="4209587696" sldId="1903"/>
            <ac:spMk id="3" creationId="{4FC18B40-6547-41EC-8A0E-1C8F40E0A42F}"/>
          </ac:spMkLst>
        </pc:spChg>
        <pc:spChg chg="mod">
          <ac:chgData name="Yoel Kortick" userId="167978f5-7f40-4909-85d5-d4149554ad4e" providerId="ADAL" clId="{2825723B-5FB3-4DB8-845B-0B793BB4E9A6}" dt="2022-12-18T15:03:21.814" v="2706" actId="255"/>
          <ac:spMkLst>
            <pc:docMk/>
            <pc:sldMk cId="4209587696" sldId="1903"/>
            <ac:spMk id="4" creationId="{2490F34D-A7E2-4EA9-8B1A-78371A1F1CD1}"/>
          </ac:spMkLst>
        </pc:spChg>
        <pc:spChg chg="mod">
          <ac:chgData name="Yoel Kortick" userId="167978f5-7f40-4909-85d5-d4149554ad4e" providerId="ADAL" clId="{2825723B-5FB3-4DB8-845B-0B793BB4E9A6}" dt="2022-12-18T14:41:41.398" v="2142" actId="14100"/>
          <ac:spMkLst>
            <pc:docMk/>
            <pc:sldMk cId="4209587696" sldId="1903"/>
            <ac:spMk id="6" creationId="{D9EAF664-8742-4F1A-C709-BFC7C798861E}"/>
          </ac:spMkLst>
        </pc:spChg>
      </pc:sldChg>
      <pc:sldChg chg="modSp add mod">
        <pc:chgData name="Yoel Kortick" userId="167978f5-7f40-4909-85d5-d4149554ad4e" providerId="ADAL" clId="{2825723B-5FB3-4DB8-845B-0B793BB4E9A6}" dt="2022-12-19T14:22:03.368" v="2723"/>
        <pc:sldMkLst>
          <pc:docMk/>
          <pc:sldMk cId="619335897" sldId="1904"/>
        </pc:sldMkLst>
        <pc:spChg chg="mod">
          <ac:chgData name="Yoel Kortick" userId="167978f5-7f40-4909-85d5-d4149554ad4e" providerId="ADAL" clId="{2825723B-5FB3-4DB8-845B-0B793BB4E9A6}" dt="2022-12-19T14:22:03.368" v="2723"/>
          <ac:spMkLst>
            <pc:docMk/>
            <pc:sldMk cId="619335897" sldId="1904"/>
            <ac:spMk id="3" creationId="{4FC18B40-6547-41EC-8A0E-1C8F40E0A42F}"/>
          </ac:spMkLst>
        </pc:spChg>
        <pc:spChg chg="mod">
          <ac:chgData name="Yoel Kortick" userId="167978f5-7f40-4909-85d5-d4149554ad4e" providerId="ADAL" clId="{2825723B-5FB3-4DB8-845B-0B793BB4E9A6}" dt="2022-12-18T14:43:30.109" v="2252" actId="313"/>
          <ac:spMkLst>
            <pc:docMk/>
            <pc:sldMk cId="619335897" sldId="1904"/>
            <ac:spMk id="4" creationId="{2490F34D-A7E2-4EA9-8B1A-78371A1F1CD1}"/>
          </ac:spMkLst>
        </pc:spChg>
        <pc:spChg chg="mod">
          <ac:chgData name="Yoel Kortick" userId="167978f5-7f40-4909-85d5-d4149554ad4e" providerId="ADAL" clId="{2825723B-5FB3-4DB8-845B-0B793BB4E9A6}" dt="2022-12-18T15:02:40.559" v="2700" actId="1036"/>
          <ac:spMkLst>
            <pc:docMk/>
            <pc:sldMk cId="619335897" sldId="1904"/>
            <ac:spMk id="6" creationId="{D9EAF664-8742-4F1A-C709-BFC7C798861E}"/>
          </ac:spMkLst>
        </pc:spChg>
      </pc:sldChg>
      <pc:sldChg chg="modSp add mod">
        <pc:chgData name="Yoel Kortick" userId="167978f5-7f40-4909-85d5-d4149554ad4e" providerId="ADAL" clId="{2825723B-5FB3-4DB8-845B-0B793BB4E9A6}" dt="2022-12-19T14:22:05.425" v="2724"/>
        <pc:sldMkLst>
          <pc:docMk/>
          <pc:sldMk cId="1335002111" sldId="1905"/>
        </pc:sldMkLst>
        <pc:spChg chg="mod">
          <ac:chgData name="Yoel Kortick" userId="167978f5-7f40-4909-85d5-d4149554ad4e" providerId="ADAL" clId="{2825723B-5FB3-4DB8-845B-0B793BB4E9A6}" dt="2022-12-19T14:22:05.425" v="2724"/>
          <ac:spMkLst>
            <pc:docMk/>
            <pc:sldMk cId="1335002111" sldId="1905"/>
            <ac:spMk id="3" creationId="{4FC18B40-6547-41EC-8A0E-1C8F40E0A42F}"/>
          </ac:spMkLst>
        </pc:spChg>
        <pc:spChg chg="mod">
          <ac:chgData name="Yoel Kortick" userId="167978f5-7f40-4909-85d5-d4149554ad4e" providerId="ADAL" clId="{2825723B-5FB3-4DB8-845B-0B793BB4E9A6}" dt="2022-12-18T14:57:27.228" v="2695" actId="313"/>
          <ac:spMkLst>
            <pc:docMk/>
            <pc:sldMk cId="1335002111" sldId="1905"/>
            <ac:spMk id="4" creationId="{2490F34D-A7E2-4EA9-8B1A-78371A1F1CD1}"/>
          </ac:spMkLst>
        </pc:spChg>
        <pc:spChg chg="mod">
          <ac:chgData name="Yoel Kortick" userId="167978f5-7f40-4909-85d5-d4149554ad4e" providerId="ADAL" clId="{2825723B-5FB3-4DB8-845B-0B793BB4E9A6}" dt="2022-12-18T14:55:17.752" v="2470" actId="1036"/>
          <ac:spMkLst>
            <pc:docMk/>
            <pc:sldMk cId="1335002111" sldId="1905"/>
            <ac:spMk id="6" creationId="{D9EAF664-8742-4F1A-C709-BFC7C798861E}"/>
          </ac:spMkLst>
        </pc:spChg>
      </pc:sldChg>
      <pc:sldChg chg="addSp delSp modSp add mod">
        <pc:chgData name="Yoel Kortick" userId="167978f5-7f40-4909-85d5-d4149554ad4e" providerId="ADAL" clId="{2825723B-5FB3-4DB8-845B-0B793BB4E9A6}" dt="2022-12-19T15:12:50.208" v="3337" actId="208"/>
        <pc:sldMkLst>
          <pc:docMk/>
          <pc:sldMk cId="998758155" sldId="1906"/>
        </pc:sldMkLst>
        <pc:spChg chg="mod">
          <ac:chgData name="Yoel Kortick" userId="167978f5-7f40-4909-85d5-d4149554ad4e" providerId="ADAL" clId="{2825723B-5FB3-4DB8-845B-0B793BB4E9A6}" dt="2022-12-19T15:09:56.154" v="3236" actId="20577"/>
          <ac:spMkLst>
            <pc:docMk/>
            <pc:sldMk cId="998758155" sldId="1906"/>
            <ac:spMk id="4" creationId="{2490F34D-A7E2-4EA9-8B1A-78371A1F1CD1}"/>
          </ac:spMkLst>
        </pc:spChg>
        <pc:spChg chg="add mod">
          <ac:chgData name="Yoel Kortick" userId="167978f5-7f40-4909-85d5-d4149554ad4e" providerId="ADAL" clId="{2825723B-5FB3-4DB8-845B-0B793BB4E9A6}" dt="2022-12-19T15:11:30.949" v="3283" actId="1037"/>
          <ac:spMkLst>
            <pc:docMk/>
            <pc:sldMk cId="998758155" sldId="1906"/>
            <ac:spMk id="6" creationId="{B885056C-0C69-7BBA-2F67-5998C10D3185}"/>
          </ac:spMkLst>
        </pc:spChg>
        <pc:spChg chg="add mod">
          <ac:chgData name="Yoel Kortick" userId="167978f5-7f40-4909-85d5-d4149554ad4e" providerId="ADAL" clId="{2825723B-5FB3-4DB8-845B-0B793BB4E9A6}" dt="2022-12-19T15:11:50.732" v="3331" actId="14100"/>
          <ac:spMkLst>
            <pc:docMk/>
            <pc:sldMk cId="998758155" sldId="1906"/>
            <ac:spMk id="9" creationId="{978E976A-620E-7AB3-1563-DFF6B38C7DBA}"/>
          </ac:spMkLst>
        </pc:spChg>
        <pc:spChg chg="add mod">
          <ac:chgData name="Yoel Kortick" userId="167978f5-7f40-4909-85d5-d4149554ad4e" providerId="ADAL" clId="{2825723B-5FB3-4DB8-845B-0B793BB4E9A6}" dt="2022-12-19T15:11:55.876" v="3333" actId="14100"/>
          <ac:spMkLst>
            <pc:docMk/>
            <pc:sldMk cId="998758155" sldId="1906"/>
            <ac:spMk id="10" creationId="{8D61724C-389F-14EC-B6A4-737A202CAA9D}"/>
          </ac:spMkLst>
        </pc:spChg>
        <pc:picChg chg="add mod">
          <ac:chgData name="Yoel Kortick" userId="167978f5-7f40-4909-85d5-d4149554ad4e" providerId="ADAL" clId="{2825723B-5FB3-4DB8-845B-0B793BB4E9A6}" dt="2022-12-19T15:11:37.087" v="3326" actId="1035"/>
          <ac:picMkLst>
            <pc:docMk/>
            <pc:sldMk cId="998758155" sldId="1906"/>
            <ac:picMk id="5" creationId="{8E9EAD4E-B402-C877-0F05-425280EEB3B4}"/>
          </ac:picMkLst>
        </pc:picChg>
        <pc:picChg chg="add mod">
          <ac:chgData name="Yoel Kortick" userId="167978f5-7f40-4909-85d5-d4149554ad4e" providerId="ADAL" clId="{2825723B-5FB3-4DB8-845B-0B793BB4E9A6}" dt="2022-12-19T15:11:44.542" v="3329" actId="208"/>
          <ac:picMkLst>
            <pc:docMk/>
            <pc:sldMk cId="998758155" sldId="1906"/>
            <ac:picMk id="8" creationId="{6A6659CD-6D21-8908-548D-83A1DB496601}"/>
          </ac:picMkLst>
        </pc:picChg>
        <pc:picChg chg="del">
          <ac:chgData name="Yoel Kortick" userId="167978f5-7f40-4909-85d5-d4149554ad4e" providerId="ADAL" clId="{2825723B-5FB3-4DB8-845B-0B793BB4E9A6}" dt="2022-12-19T15:09:38.581" v="3181" actId="478"/>
          <ac:picMkLst>
            <pc:docMk/>
            <pc:sldMk cId="998758155" sldId="1906"/>
            <ac:picMk id="12" creationId="{4541A05B-5FE7-C091-8DD2-6FCDF46E887E}"/>
          </ac:picMkLst>
        </pc:picChg>
        <pc:picChg chg="add mod">
          <ac:chgData name="Yoel Kortick" userId="167978f5-7f40-4909-85d5-d4149554ad4e" providerId="ADAL" clId="{2825723B-5FB3-4DB8-845B-0B793BB4E9A6}" dt="2022-12-19T15:12:50.208" v="3337" actId="208"/>
          <ac:picMkLst>
            <pc:docMk/>
            <pc:sldMk cId="998758155" sldId="1906"/>
            <ac:picMk id="13" creationId="{85606316-94FE-2CCD-2320-FDCEAB1CC8CF}"/>
          </ac:picMkLst>
        </pc:picChg>
      </pc:sldChg>
      <pc:sldChg chg="addSp delSp modSp add mod">
        <pc:chgData name="Yoel Kortick" userId="167978f5-7f40-4909-85d5-d4149554ad4e" providerId="ADAL" clId="{2825723B-5FB3-4DB8-845B-0B793BB4E9A6}" dt="2022-12-19T15:17:03.854" v="3505" actId="207"/>
        <pc:sldMkLst>
          <pc:docMk/>
          <pc:sldMk cId="1920199953" sldId="1907"/>
        </pc:sldMkLst>
        <pc:spChg chg="mod">
          <ac:chgData name="Yoel Kortick" userId="167978f5-7f40-4909-85d5-d4149554ad4e" providerId="ADAL" clId="{2825723B-5FB3-4DB8-845B-0B793BB4E9A6}" dt="2022-12-19T15:15:06.519" v="3399" actId="20577"/>
          <ac:spMkLst>
            <pc:docMk/>
            <pc:sldMk cId="1920199953" sldId="1907"/>
            <ac:spMk id="4" creationId="{2490F34D-A7E2-4EA9-8B1A-78371A1F1CD1}"/>
          </ac:spMkLst>
        </pc:spChg>
        <pc:spChg chg="mod">
          <ac:chgData name="Yoel Kortick" userId="167978f5-7f40-4909-85d5-d4149554ad4e" providerId="ADAL" clId="{2825723B-5FB3-4DB8-845B-0B793BB4E9A6}" dt="2022-12-19T15:15:31.245" v="3410" actId="1076"/>
          <ac:spMkLst>
            <pc:docMk/>
            <pc:sldMk cId="1920199953" sldId="1907"/>
            <ac:spMk id="6" creationId="{B885056C-0C69-7BBA-2F67-5998C10D3185}"/>
          </ac:spMkLst>
        </pc:spChg>
        <pc:spChg chg="add mod">
          <ac:chgData name="Yoel Kortick" userId="167978f5-7f40-4909-85d5-d4149554ad4e" providerId="ADAL" clId="{2825723B-5FB3-4DB8-845B-0B793BB4E9A6}" dt="2022-12-19T15:15:43.941" v="3412" actId="14100"/>
          <ac:spMkLst>
            <pc:docMk/>
            <pc:sldMk cId="1920199953" sldId="1907"/>
            <ac:spMk id="8" creationId="{9A45C69C-2425-6397-F9FB-49FA8C6B87DA}"/>
          </ac:spMkLst>
        </pc:spChg>
        <pc:spChg chg="add mod">
          <ac:chgData name="Yoel Kortick" userId="167978f5-7f40-4909-85d5-d4149554ad4e" providerId="ADAL" clId="{2825723B-5FB3-4DB8-845B-0B793BB4E9A6}" dt="2022-12-19T15:17:03.854" v="3505" actId="207"/>
          <ac:spMkLst>
            <pc:docMk/>
            <pc:sldMk cId="1920199953" sldId="1907"/>
            <ac:spMk id="9" creationId="{D47D7F47-0F15-BDDF-3984-A6291C87EC3D}"/>
          </ac:spMkLst>
        </pc:spChg>
        <pc:spChg chg="add mod">
          <ac:chgData name="Yoel Kortick" userId="167978f5-7f40-4909-85d5-d4149554ad4e" providerId="ADAL" clId="{2825723B-5FB3-4DB8-845B-0B793BB4E9A6}" dt="2022-12-19T15:17:03.854" v="3505" actId="207"/>
          <ac:spMkLst>
            <pc:docMk/>
            <pc:sldMk cId="1920199953" sldId="1907"/>
            <ac:spMk id="12" creationId="{3539ABC0-CC24-1A36-E89E-708251636AA0}"/>
          </ac:spMkLst>
        </pc:spChg>
        <pc:picChg chg="del">
          <ac:chgData name="Yoel Kortick" userId="167978f5-7f40-4909-85d5-d4149554ad4e" providerId="ADAL" clId="{2825723B-5FB3-4DB8-845B-0B793BB4E9A6}" dt="2022-12-19T15:10:40.058" v="3243" actId="478"/>
          <ac:picMkLst>
            <pc:docMk/>
            <pc:sldMk cId="1920199953" sldId="1907"/>
            <ac:picMk id="5" creationId="{8E9EAD4E-B402-C877-0F05-425280EEB3B4}"/>
          </ac:picMkLst>
        </pc:picChg>
        <pc:picChg chg="add mod ord">
          <ac:chgData name="Yoel Kortick" userId="167978f5-7f40-4909-85d5-d4149554ad4e" providerId="ADAL" clId="{2825723B-5FB3-4DB8-845B-0B793BB4E9A6}" dt="2022-12-19T15:15:28.003" v="3409" actId="167"/>
          <ac:picMkLst>
            <pc:docMk/>
            <pc:sldMk cId="1920199953" sldId="1907"/>
            <ac:picMk id="7" creationId="{ACEF65E5-6D49-A0A9-6C42-412B899D4A2C}"/>
          </ac:picMkLst>
        </pc:picChg>
        <pc:cxnChg chg="add">
          <ac:chgData name="Yoel Kortick" userId="167978f5-7f40-4909-85d5-d4149554ad4e" providerId="ADAL" clId="{2825723B-5FB3-4DB8-845B-0B793BB4E9A6}" dt="2022-12-19T15:16:06.331" v="3446" actId="11529"/>
          <ac:cxnSpMkLst>
            <pc:docMk/>
            <pc:sldMk cId="1920199953" sldId="1907"/>
            <ac:cxnSpMk id="11" creationId="{A60572DF-93D2-608C-DDA0-51D75CC2F505}"/>
          </ac:cxnSpMkLst>
        </pc:cxnChg>
        <pc:cxnChg chg="add mod">
          <ac:chgData name="Yoel Kortick" userId="167978f5-7f40-4909-85d5-d4149554ad4e" providerId="ADAL" clId="{2825723B-5FB3-4DB8-845B-0B793BB4E9A6}" dt="2022-12-19T15:16:40.745" v="3503" actId="14100"/>
          <ac:cxnSpMkLst>
            <pc:docMk/>
            <pc:sldMk cId="1920199953" sldId="1907"/>
            <ac:cxnSpMk id="13" creationId="{F1ABCEB8-DFF9-1B72-A4EB-8D11B2401588}"/>
          </ac:cxnSpMkLst>
        </pc:cxnChg>
      </pc:sldChg>
      <pc:sldChg chg="addSp delSp modSp add mod">
        <pc:chgData name="Yoel Kortick" userId="167978f5-7f40-4909-85d5-d4149554ad4e" providerId="ADAL" clId="{2825723B-5FB3-4DB8-845B-0B793BB4E9A6}" dt="2022-12-19T15:22:36.703" v="3761" actId="478"/>
        <pc:sldMkLst>
          <pc:docMk/>
          <pc:sldMk cId="1350345160" sldId="1908"/>
        </pc:sldMkLst>
        <pc:spChg chg="mod">
          <ac:chgData name="Yoel Kortick" userId="167978f5-7f40-4909-85d5-d4149554ad4e" providerId="ADAL" clId="{2825723B-5FB3-4DB8-845B-0B793BB4E9A6}" dt="2022-12-19T15:22:00.391" v="3754" actId="6549"/>
          <ac:spMkLst>
            <pc:docMk/>
            <pc:sldMk cId="1350345160" sldId="1908"/>
            <ac:spMk id="4" creationId="{2490F34D-A7E2-4EA9-8B1A-78371A1F1CD1}"/>
          </ac:spMkLst>
        </pc:spChg>
        <pc:spChg chg="del">
          <ac:chgData name="Yoel Kortick" userId="167978f5-7f40-4909-85d5-d4149554ad4e" providerId="ADAL" clId="{2825723B-5FB3-4DB8-845B-0B793BB4E9A6}" dt="2022-12-19T15:20:16.576" v="3739" actId="478"/>
          <ac:spMkLst>
            <pc:docMk/>
            <pc:sldMk cId="1350345160" sldId="1908"/>
            <ac:spMk id="6" creationId="{B885056C-0C69-7BBA-2F67-5998C10D3185}"/>
          </ac:spMkLst>
        </pc:spChg>
        <pc:spChg chg="del">
          <ac:chgData name="Yoel Kortick" userId="167978f5-7f40-4909-85d5-d4149554ad4e" providerId="ADAL" clId="{2825723B-5FB3-4DB8-845B-0B793BB4E9A6}" dt="2022-12-19T15:20:21.500" v="3744" actId="478"/>
          <ac:spMkLst>
            <pc:docMk/>
            <pc:sldMk cId="1350345160" sldId="1908"/>
            <ac:spMk id="8" creationId="{9A45C69C-2425-6397-F9FB-49FA8C6B87DA}"/>
          </ac:spMkLst>
        </pc:spChg>
        <pc:spChg chg="del">
          <ac:chgData name="Yoel Kortick" userId="167978f5-7f40-4909-85d5-d4149554ad4e" providerId="ADAL" clId="{2825723B-5FB3-4DB8-845B-0B793BB4E9A6}" dt="2022-12-19T15:20:18.580" v="3741" actId="478"/>
          <ac:spMkLst>
            <pc:docMk/>
            <pc:sldMk cId="1350345160" sldId="1908"/>
            <ac:spMk id="9" creationId="{D47D7F47-0F15-BDDF-3984-A6291C87EC3D}"/>
          </ac:spMkLst>
        </pc:spChg>
        <pc:spChg chg="add del mod">
          <ac:chgData name="Yoel Kortick" userId="167978f5-7f40-4909-85d5-d4149554ad4e" providerId="ADAL" clId="{2825723B-5FB3-4DB8-845B-0B793BB4E9A6}" dt="2022-12-19T15:22:36.703" v="3761" actId="478"/>
          <ac:spMkLst>
            <pc:docMk/>
            <pc:sldMk cId="1350345160" sldId="1908"/>
            <ac:spMk id="10" creationId="{396ADC22-6974-38AC-1FA0-9E769CAA3FE2}"/>
          </ac:spMkLst>
        </pc:spChg>
        <pc:spChg chg="del">
          <ac:chgData name="Yoel Kortick" userId="167978f5-7f40-4909-85d5-d4149554ad4e" providerId="ADAL" clId="{2825723B-5FB3-4DB8-845B-0B793BB4E9A6}" dt="2022-12-19T15:20:19.433" v="3742" actId="478"/>
          <ac:spMkLst>
            <pc:docMk/>
            <pc:sldMk cId="1350345160" sldId="1908"/>
            <ac:spMk id="12" creationId="{3539ABC0-CC24-1A36-E89E-708251636AA0}"/>
          </ac:spMkLst>
        </pc:spChg>
        <pc:picChg chg="add del mod">
          <ac:chgData name="Yoel Kortick" userId="167978f5-7f40-4909-85d5-d4149554ad4e" providerId="ADAL" clId="{2825723B-5FB3-4DB8-845B-0B793BB4E9A6}" dt="2022-12-19T15:22:34.424" v="3759" actId="478"/>
          <ac:picMkLst>
            <pc:docMk/>
            <pc:sldMk cId="1350345160" sldId="1908"/>
            <ac:picMk id="5" creationId="{385938DD-4389-D545-78F0-3027AD79989E}"/>
          </ac:picMkLst>
        </pc:picChg>
        <pc:picChg chg="del">
          <ac:chgData name="Yoel Kortick" userId="167978f5-7f40-4909-85d5-d4149554ad4e" providerId="ADAL" clId="{2825723B-5FB3-4DB8-845B-0B793BB4E9A6}" dt="2022-12-19T15:20:12.701" v="3738" actId="478"/>
          <ac:picMkLst>
            <pc:docMk/>
            <pc:sldMk cId="1350345160" sldId="1908"/>
            <ac:picMk id="7" creationId="{ACEF65E5-6D49-A0A9-6C42-412B899D4A2C}"/>
          </ac:picMkLst>
        </pc:picChg>
        <pc:cxnChg chg="del">
          <ac:chgData name="Yoel Kortick" userId="167978f5-7f40-4909-85d5-d4149554ad4e" providerId="ADAL" clId="{2825723B-5FB3-4DB8-845B-0B793BB4E9A6}" dt="2022-12-19T15:20:17.814" v="3740" actId="478"/>
          <ac:cxnSpMkLst>
            <pc:docMk/>
            <pc:sldMk cId="1350345160" sldId="1908"/>
            <ac:cxnSpMk id="11" creationId="{A60572DF-93D2-608C-DDA0-51D75CC2F505}"/>
          </ac:cxnSpMkLst>
        </pc:cxnChg>
        <pc:cxnChg chg="del">
          <ac:chgData name="Yoel Kortick" userId="167978f5-7f40-4909-85d5-d4149554ad4e" providerId="ADAL" clId="{2825723B-5FB3-4DB8-845B-0B793BB4E9A6}" dt="2022-12-19T15:20:20.166" v="3743" actId="478"/>
          <ac:cxnSpMkLst>
            <pc:docMk/>
            <pc:sldMk cId="1350345160" sldId="1908"/>
            <ac:cxnSpMk id="13" creationId="{F1ABCEB8-DFF9-1B72-A4EB-8D11B2401588}"/>
          </ac:cxnSpMkLst>
        </pc:cxnChg>
        <pc:cxnChg chg="add del mod">
          <ac:chgData name="Yoel Kortick" userId="167978f5-7f40-4909-85d5-d4149554ad4e" providerId="ADAL" clId="{2825723B-5FB3-4DB8-845B-0B793BB4E9A6}" dt="2022-12-19T15:22:35.716" v="3760" actId="478"/>
          <ac:cxnSpMkLst>
            <pc:docMk/>
            <pc:sldMk cId="1350345160" sldId="1908"/>
            <ac:cxnSpMk id="14" creationId="{A4597218-B9A8-CB25-0DE8-CB925D3F26FD}"/>
          </ac:cxnSpMkLst>
        </pc:cxnChg>
      </pc:sldChg>
      <pc:sldChg chg="addSp modSp add mod">
        <pc:chgData name="Yoel Kortick" userId="167978f5-7f40-4909-85d5-d4149554ad4e" providerId="ADAL" clId="{2825723B-5FB3-4DB8-845B-0B793BB4E9A6}" dt="2022-12-19T15:24:23.845" v="3992" actId="14100"/>
        <pc:sldMkLst>
          <pc:docMk/>
          <pc:sldMk cId="862591578" sldId="1909"/>
        </pc:sldMkLst>
        <pc:spChg chg="mod">
          <ac:chgData name="Yoel Kortick" userId="167978f5-7f40-4909-85d5-d4149554ad4e" providerId="ADAL" clId="{2825723B-5FB3-4DB8-845B-0B793BB4E9A6}" dt="2022-12-19T15:22:41.866" v="3763" actId="20577"/>
          <ac:spMkLst>
            <pc:docMk/>
            <pc:sldMk cId="862591578" sldId="1909"/>
            <ac:spMk id="4" creationId="{2490F34D-A7E2-4EA9-8B1A-78371A1F1CD1}"/>
          </ac:spMkLst>
        </pc:spChg>
        <pc:spChg chg="add mod">
          <ac:chgData name="Yoel Kortick" userId="167978f5-7f40-4909-85d5-d4149554ad4e" providerId="ADAL" clId="{2825723B-5FB3-4DB8-845B-0B793BB4E9A6}" dt="2022-12-19T15:23:29.577" v="3849" actId="14100"/>
          <ac:spMkLst>
            <pc:docMk/>
            <pc:sldMk cId="862591578" sldId="1909"/>
            <ac:spMk id="6" creationId="{AE5EFF55-7E8A-18E3-90FD-2B7F7FA084BB}"/>
          </ac:spMkLst>
        </pc:spChg>
        <pc:spChg chg="add mod">
          <ac:chgData name="Yoel Kortick" userId="167978f5-7f40-4909-85d5-d4149554ad4e" providerId="ADAL" clId="{2825723B-5FB3-4DB8-845B-0B793BB4E9A6}" dt="2022-12-19T15:24:17.051" v="3990" actId="313"/>
          <ac:spMkLst>
            <pc:docMk/>
            <pc:sldMk cId="862591578" sldId="1909"/>
            <ac:spMk id="9" creationId="{CE49466C-73B3-7257-DDA3-9729F9154836}"/>
          </ac:spMkLst>
        </pc:spChg>
        <pc:spChg chg="mod">
          <ac:chgData name="Yoel Kortick" userId="167978f5-7f40-4909-85d5-d4149554ad4e" providerId="ADAL" clId="{2825723B-5FB3-4DB8-845B-0B793BB4E9A6}" dt="2022-12-19T15:22:58.969" v="3777" actId="14100"/>
          <ac:spMkLst>
            <pc:docMk/>
            <pc:sldMk cId="862591578" sldId="1909"/>
            <ac:spMk id="10" creationId="{396ADC22-6974-38AC-1FA0-9E769CAA3FE2}"/>
          </ac:spMkLst>
        </pc:spChg>
        <pc:picChg chg="mod">
          <ac:chgData name="Yoel Kortick" userId="167978f5-7f40-4909-85d5-d4149554ad4e" providerId="ADAL" clId="{2825723B-5FB3-4DB8-845B-0B793BB4E9A6}" dt="2022-12-19T15:22:43.919" v="3764" actId="1076"/>
          <ac:picMkLst>
            <pc:docMk/>
            <pc:sldMk cId="862591578" sldId="1909"/>
            <ac:picMk id="5" creationId="{385938DD-4389-D545-78F0-3027AD79989E}"/>
          </ac:picMkLst>
        </pc:picChg>
        <pc:cxnChg chg="add mod">
          <ac:chgData name="Yoel Kortick" userId="167978f5-7f40-4909-85d5-d4149554ad4e" providerId="ADAL" clId="{2825723B-5FB3-4DB8-845B-0B793BB4E9A6}" dt="2022-12-19T15:23:33.829" v="3850" actId="14100"/>
          <ac:cxnSpMkLst>
            <pc:docMk/>
            <pc:sldMk cId="862591578" sldId="1909"/>
            <ac:cxnSpMk id="7" creationId="{04D739A5-ABEB-EDA8-545E-6E651F33B7E7}"/>
          </ac:cxnSpMkLst>
        </pc:cxnChg>
        <pc:cxnChg chg="add mod">
          <ac:chgData name="Yoel Kortick" userId="167978f5-7f40-4909-85d5-d4149554ad4e" providerId="ADAL" clId="{2825723B-5FB3-4DB8-845B-0B793BB4E9A6}" dt="2022-12-19T15:24:23.845" v="3992" actId="14100"/>
          <ac:cxnSpMkLst>
            <pc:docMk/>
            <pc:sldMk cId="862591578" sldId="1909"/>
            <ac:cxnSpMk id="11" creationId="{6994D7CA-4291-6EE4-698A-1C10A187DE75}"/>
          </ac:cxnSpMkLst>
        </pc:cxnChg>
        <pc:cxnChg chg="mod">
          <ac:chgData name="Yoel Kortick" userId="167978f5-7f40-4909-85d5-d4149554ad4e" providerId="ADAL" clId="{2825723B-5FB3-4DB8-845B-0B793BB4E9A6}" dt="2022-12-19T15:23:01.305" v="3778" actId="14100"/>
          <ac:cxnSpMkLst>
            <pc:docMk/>
            <pc:sldMk cId="862591578" sldId="1909"/>
            <ac:cxnSpMk id="14" creationId="{A4597218-B9A8-CB25-0DE8-CB925D3F26FD}"/>
          </ac:cxnSpMkLst>
        </pc:cxnChg>
      </pc:sldChg>
      <pc:sldMasterChg chg="modSp mod">
        <pc:chgData name="Yoel Kortick" userId="167978f5-7f40-4909-85d5-d4149554ad4e" providerId="ADAL" clId="{2825723B-5FB3-4DB8-845B-0B793BB4E9A6}" dt="2022-12-18T10:55:34.788" v="664" actId="20577"/>
        <pc:sldMasterMkLst>
          <pc:docMk/>
          <pc:sldMasterMk cId="2149381290" sldId="2147483648"/>
        </pc:sldMasterMkLst>
        <pc:spChg chg="mod">
          <ac:chgData name="Yoel Kortick" userId="167978f5-7f40-4909-85d5-d4149554ad4e" providerId="ADAL" clId="{2825723B-5FB3-4DB8-845B-0B793BB4E9A6}" dt="2022-12-18T10:55:34.788" v="664" actId="20577"/>
          <ac:spMkLst>
            <pc:docMk/>
            <pc:sldMasterMk cId="2149381290" sldId="2147483648"/>
            <ac:spMk id="27" creationId="{00000000-0000-0000-0000-000000000000}"/>
          </ac:spMkLst>
        </pc:spChg>
      </pc:sldMasterChg>
    </pc:docChg>
  </pc:docChgLst>
  <pc:docChgLst>
    <pc:chgData name="Yoel Kortick" userId="167978f5-7f40-4909-85d5-d4149554ad4e" providerId="ADAL" clId="{9738297A-73E4-477A-AE03-272CA50FB239}"/>
    <pc:docChg chg="undo custSel modSld">
      <pc:chgData name="Yoel Kortick" userId="167978f5-7f40-4909-85d5-d4149554ad4e" providerId="ADAL" clId="{9738297A-73E4-477A-AE03-272CA50FB239}" dt="2023-03-21T16:04:26.960" v="183" actId="208"/>
      <pc:docMkLst>
        <pc:docMk/>
      </pc:docMkLst>
      <pc:sldChg chg="addSp delSp modSp mod">
        <pc:chgData name="Yoel Kortick" userId="167978f5-7f40-4909-85d5-d4149554ad4e" providerId="ADAL" clId="{9738297A-73E4-477A-AE03-272CA50FB239}" dt="2023-03-21T15:58:22.895" v="24" actId="208"/>
        <pc:sldMkLst>
          <pc:docMk/>
          <pc:sldMk cId="1151650487" sldId="1819"/>
        </pc:sldMkLst>
        <pc:picChg chg="del">
          <ac:chgData name="Yoel Kortick" userId="167978f5-7f40-4909-85d5-d4149554ad4e" providerId="ADAL" clId="{9738297A-73E4-477A-AE03-272CA50FB239}" dt="2023-03-21T15:58:18.286" v="17" actId="478"/>
          <ac:picMkLst>
            <pc:docMk/>
            <pc:sldMk cId="1151650487" sldId="1819"/>
            <ac:picMk id="4" creationId="{8F659B36-2E8F-8A90-3207-19862A969224}"/>
          </ac:picMkLst>
        </pc:picChg>
        <pc:picChg chg="add mod">
          <ac:chgData name="Yoel Kortick" userId="167978f5-7f40-4909-85d5-d4149554ad4e" providerId="ADAL" clId="{9738297A-73E4-477A-AE03-272CA50FB239}" dt="2023-03-21T15:58:22.895" v="24" actId="208"/>
          <ac:picMkLst>
            <pc:docMk/>
            <pc:sldMk cId="1151650487" sldId="1819"/>
            <ac:picMk id="6" creationId="{97B83EF3-9E72-6A1A-B46D-675EBEF75E29}"/>
          </ac:picMkLst>
        </pc:picChg>
      </pc:sldChg>
      <pc:sldChg chg="modSp mod">
        <pc:chgData name="Yoel Kortick" userId="167978f5-7f40-4909-85d5-d4149554ad4e" providerId="ADAL" clId="{9738297A-73E4-477A-AE03-272CA50FB239}" dt="2023-03-21T15:56:17.502" v="9" actId="20577"/>
        <pc:sldMkLst>
          <pc:docMk/>
          <pc:sldMk cId="1327706362" sldId="1900"/>
        </pc:sldMkLst>
        <pc:spChg chg="mod">
          <ac:chgData name="Yoel Kortick" userId="167978f5-7f40-4909-85d5-d4149554ad4e" providerId="ADAL" clId="{9738297A-73E4-477A-AE03-272CA50FB239}" dt="2023-03-21T15:56:17.502" v="9" actId="20577"/>
          <ac:spMkLst>
            <pc:docMk/>
            <pc:sldMk cId="1327706362" sldId="1900"/>
            <ac:spMk id="4" creationId="{2490F34D-A7E2-4EA9-8B1A-78371A1F1CD1}"/>
          </ac:spMkLst>
        </pc:spChg>
      </pc:sldChg>
      <pc:sldChg chg="addSp delSp modSp mod">
        <pc:chgData name="Yoel Kortick" userId="167978f5-7f40-4909-85d5-d4149554ad4e" providerId="ADAL" clId="{9738297A-73E4-477A-AE03-272CA50FB239}" dt="2023-03-21T15:57:41.093" v="16" actId="11529"/>
        <pc:sldMkLst>
          <pc:docMk/>
          <pc:sldMk cId="3844307932" sldId="1901"/>
        </pc:sldMkLst>
        <pc:spChg chg="add">
          <ac:chgData name="Yoel Kortick" userId="167978f5-7f40-4909-85d5-d4149554ad4e" providerId="ADAL" clId="{9738297A-73E4-477A-AE03-272CA50FB239}" dt="2023-03-21T15:57:35.485" v="15" actId="11529"/>
          <ac:spMkLst>
            <pc:docMk/>
            <pc:sldMk cId="3844307932" sldId="1901"/>
            <ac:spMk id="6" creationId="{BAD0E9C2-565A-E1DB-45F0-7B8F6D1118FC}"/>
          </ac:spMkLst>
        </pc:spChg>
        <pc:spChg chg="add">
          <ac:chgData name="Yoel Kortick" userId="167978f5-7f40-4909-85d5-d4149554ad4e" providerId="ADAL" clId="{9738297A-73E4-477A-AE03-272CA50FB239}" dt="2023-03-21T15:57:41.093" v="16" actId="11529"/>
          <ac:spMkLst>
            <pc:docMk/>
            <pc:sldMk cId="3844307932" sldId="1901"/>
            <ac:spMk id="8" creationId="{88AEC5B5-4BDC-1F60-4159-872840460C9A}"/>
          </ac:spMkLst>
        </pc:spChg>
        <pc:picChg chg="add mod ord">
          <ac:chgData name="Yoel Kortick" userId="167978f5-7f40-4909-85d5-d4149554ad4e" providerId="ADAL" clId="{9738297A-73E4-477A-AE03-272CA50FB239}" dt="2023-03-21T15:57:30.286" v="14" actId="167"/>
          <ac:picMkLst>
            <pc:docMk/>
            <pc:sldMk cId="3844307932" sldId="1901"/>
            <ac:picMk id="5" creationId="{CB21634D-B36A-88D7-2154-5DE358BD8530}"/>
          </ac:picMkLst>
        </pc:picChg>
        <pc:picChg chg="del">
          <ac:chgData name="Yoel Kortick" userId="167978f5-7f40-4909-85d5-d4149554ad4e" providerId="ADAL" clId="{9738297A-73E4-477A-AE03-272CA50FB239}" dt="2023-03-21T15:57:23.010" v="10" actId="478"/>
          <ac:picMkLst>
            <pc:docMk/>
            <pc:sldMk cId="3844307932" sldId="1901"/>
            <ac:picMk id="7" creationId="{502861D2-AE37-3094-16DB-AC6ECDD39138}"/>
          </ac:picMkLst>
        </pc:picChg>
      </pc:sldChg>
      <pc:sldChg chg="addSp delSp modSp mod">
        <pc:chgData name="Yoel Kortick" userId="167978f5-7f40-4909-85d5-d4149554ad4e" providerId="ADAL" clId="{9738297A-73E4-477A-AE03-272CA50FB239}" dt="2023-03-21T16:04:26.960" v="183" actId="208"/>
        <pc:sldMkLst>
          <pc:docMk/>
          <pc:sldMk cId="862591578" sldId="1909"/>
        </pc:sldMkLst>
        <pc:picChg chg="del">
          <ac:chgData name="Yoel Kortick" userId="167978f5-7f40-4909-85d5-d4149554ad4e" providerId="ADAL" clId="{9738297A-73E4-477A-AE03-272CA50FB239}" dt="2023-03-21T16:03:43.244" v="176" actId="478"/>
          <ac:picMkLst>
            <pc:docMk/>
            <pc:sldMk cId="862591578" sldId="1909"/>
            <ac:picMk id="5" creationId="{E24BB877-7C87-09B2-3D21-D0DEE4A19D94}"/>
          </ac:picMkLst>
        </pc:picChg>
        <pc:picChg chg="add mod ord">
          <ac:chgData name="Yoel Kortick" userId="167978f5-7f40-4909-85d5-d4149554ad4e" providerId="ADAL" clId="{9738297A-73E4-477A-AE03-272CA50FB239}" dt="2023-03-21T16:04:26.960" v="183" actId="208"/>
          <ac:picMkLst>
            <pc:docMk/>
            <pc:sldMk cId="862591578" sldId="1909"/>
            <ac:picMk id="8" creationId="{2CB135DD-9B01-9560-BC7D-381BF6A23E5C}"/>
          </ac:picMkLst>
        </pc:picChg>
        <pc:cxnChg chg="mod">
          <ac:chgData name="Yoel Kortick" userId="167978f5-7f40-4909-85d5-d4149554ad4e" providerId="ADAL" clId="{9738297A-73E4-477A-AE03-272CA50FB239}" dt="2023-03-21T16:04:15.894" v="180" actId="14100"/>
          <ac:cxnSpMkLst>
            <pc:docMk/>
            <pc:sldMk cId="862591578" sldId="1909"/>
            <ac:cxnSpMk id="7" creationId="{04D739A5-ABEB-EDA8-545E-6E651F33B7E7}"/>
          </ac:cxnSpMkLst>
        </pc:cxnChg>
        <pc:cxnChg chg="mod">
          <ac:chgData name="Yoel Kortick" userId="167978f5-7f40-4909-85d5-d4149554ad4e" providerId="ADAL" clId="{9738297A-73E4-477A-AE03-272CA50FB239}" dt="2023-03-21T16:04:23.183" v="182" actId="14100"/>
          <ac:cxnSpMkLst>
            <pc:docMk/>
            <pc:sldMk cId="862591578" sldId="1909"/>
            <ac:cxnSpMk id="11" creationId="{6994D7CA-4291-6EE4-698A-1C10A187DE75}"/>
          </ac:cxnSpMkLst>
        </pc:cxnChg>
        <pc:cxnChg chg="mod">
          <ac:chgData name="Yoel Kortick" userId="167978f5-7f40-4909-85d5-d4149554ad4e" providerId="ADAL" clId="{9738297A-73E4-477A-AE03-272CA50FB239}" dt="2023-03-21T16:04:11.836" v="179" actId="14100"/>
          <ac:cxnSpMkLst>
            <pc:docMk/>
            <pc:sldMk cId="862591578" sldId="1909"/>
            <ac:cxnSpMk id="14" creationId="{A4597218-B9A8-CB25-0DE8-CB925D3F26FD}"/>
          </ac:cxnSpMkLst>
        </pc:cxnChg>
      </pc:sldChg>
      <pc:sldChg chg="addSp delSp modSp mod">
        <pc:chgData name="Yoel Kortick" userId="167978f5-7f40-4909-85d5-d4149554ad4e" providerId="ADAL" clId="{9738297A-73E4-477A-AE03-272CA50FB239}" dt="2023-03-21T16:00:07.170" v="129" actId="1037"/>
        <pc:sldMkLst>
          <pc:docMk/>
          <pc:sldMk cId="33635120" sldId="1912"/>
        </pc:sldMkLst>
        <pc:spChg chg="mod">
          <ac:chgData name="Yoel Kortick" userId="167978f5-7f40-4909-85d5-d4149554ad4e" providerId="ADAL" clId="{9738297A-73E4-477A-AE03-272CA50FB239}" dt="2023-03-21T15:59:55.992" v="93" actId="1037"/>
          <ac:spMkLst>
            <pc:docMk/>
            <pc:sldMk cId="33635120" sldId="1912"/>
            <ac:spMk id="6" creationId="{B885056C-0C69-7BBA-2F67-5998C10D3185}"/>
          </ac:spMkLst>
        </pc:spChg>
        <pc:spChg chg="mod">
          <ac:chgData name="Yoel Kortick" userId="167978f5-7f40-4909-85d5-d4149554ad4e" providerId="ADAL" clId="{9738297A-73E4-477A-AE03-272CA50FB239}" dt="2023-03-21T16:00:07.170" v="129" actId="1037"/>
          <ac:spMkLst>
            <pc:docMk/>
            <pc:sldMk cId="33635120" sldId="1912"/>
            <ac:spMk id="9" creationId="{978E976A-620E-7AB3-1563-DFF6B38C7DBA}"/>
          </ac:spMkLst>
        </pc:spChg>
        <pc:spChg chg="mod">
          <ac:chgData name="Yoel Kortick" userId="167978f5-7f40-4909-85d5-d4149554ad4e" providerId="ADAL" clId="{9738297A-73E4-477A-AE03-272CA50FB239}" dt="2023-03-21T16:00:07.170" v="129" actId="1037"/>
          <ac:spMkLst>
            <pc:docMk/>
            <pc:sldMk cId="33635120" sldId="1912"/>
            <ac:spMk id="10" creationId="{8D61724C-389F-14EC-B6A4-737A202CAA9D}"/>
          </ac:spMkLst>
        </pc:spChg>
        <pc:picChg chg="add mod ord">
          <ac:chgData name="Yoel Kortick" userId="167978f5-7f40-4909-85d5-d4149554ad4e" providerId="ADAL" clId="{9738297A-73E4-477A-AE03-272CA50FB239}" dt="2023-03-21T15:59:55.992" v="93" actId="1037"/>
          <ac:picMkLst>
            <pc:docMk/>
            <pc:sldMk cId="33635120" sldId="1912"/>
            <ac:picMk id="4" creationId="{01C041DB-F28A-BF1F-D627-F514145ED9CF}"/>
          </ac:picMkLst>
        </pc:picChg>
        <pc:picChg chg="del">
          <ac:chgData name="Yoel Kortick" userId="167978f5-7f40-4909-85d5-d4149554ad4e" providerId="ADAL" clId="{9738297A-73E4-477A-AE03-272CA50FB239}" dt="2023-03-21T15:58:38.401" v="25" actId="478"/>
          <ac:picMkLst>
            <pc:docMk/>
            <pc:sldMk cId="33635120" sldId="1912"/>
            <ac:picMk id="5" creationId="{8E9EAD4E-B402-C877-0F05-425280EEB3B4}"/>
          </ac:picMkLst>
        </pc:picChg>
        <pc:picChg chg="mod">
          <ac:chgData name="Yoel Kortick" userId="167978f5-7f40-4909-85d5-d4149554ad4e" providerId="ADAL" clId="{9738297A-73E4-477A-AE03-272CA50FB239}" dt="2023-03-21T16:00:07.170" v="129" actId="1037"/>
          <ac:picMkLst>
            <pc:docMk/>
            <pc:sldMk cId="33635120" sldId="1912"/>
            <ac:picMk id="8" creationId="{6A6659CD-6D21-8908-548D-83A1DB496601}"/>
          </ac:picMkLst>
        </pc:picChg>
      </pc:sldChg>
      <pc:sldChg chg="addSp delSp modSp mod">
        <pc:chgData name="Yoel Kortick" userId="167978f5-7f40-4909-85d5-d4149554ad4e" providerId="ADAL" clId="{9738297A-73E4-477A-AE03-272CA50FB239}" dt="2023-03-21T16:02:08.664" v="153" actId="208"/>
        <pc:sldMkLst>
          <pc:docMk/>
          <pc:sldMk cId="2498519042" sldId="1913"/>
        </pc:sldMkLst>
        <pc:spChg chg="mod">
          <ac:chgData name="Yoel Kortick" userId="167978f5-7f40-4909-85d5-d4149554ad4e" providerId="ADAL" clId="{9738297A-73E4-477A-AE03-272CA50FB239}" dt="2023-03-21T16:02:07.144" v="152" actId="14100"/>
          <ac:spMkLst>
            <pc:docMk/>
            <pc:sldMk cId="2498519042" sldId="1913"/>
            <ac:spMk id="6" creationId="{B885056C-0C69-7BBA-2F67-5998C10D3185}"/>
          </ac:spMkLst>
        </pc:spChg>
        <pc:spChg chg="mod">
          <ac:chgData name="Yoel Kortick" userId="167978f5-7f40-4909-85d5-d4149554ad4e" providerId="ADAL" clId="{9738297A-73E4-477A-AE03-272CA50FB239}" dt="2023-03-21T16:02:01.229" v="150" actId="1037"/>
          <ac:spMkLst>
            <pc:docMk/>
            <pc:sldMk cId="2498519042" sldId="1913"/>
            <ac:spMk id="9" creationId="{978E976A-620E-7AB3-1563-DFF6B38C7DBA}"/>
          </ac:spMkLst>
        </pc:spChg>
        <pc:spChg chg="mod">
          <ac:chgData name="Yoel Kortick" userId="167978f5-7f40-4909-85d5-d4149554ad4e" providerId="ADAL" clId="{9738297A-73E4-477A-AE03-272CA50FB239}" dt="2023-03-21T16:01:54.682" v="141" actId="1035"/>
          <ac:spMkLst>
            <pc:docMk/>
            <pc:sldMk cId="2498519042" sldId="1913"/>
            <ac:spMk id="10" creationId="{8D61724C-389F-14EC-B6A4-737A202CAA9D}"/>
          </ac:spMkLst>
        </pc:spChg>
        <pc:picChg chg="del">
          <ac:chgData name="Yoel Kortick" userId="167978f5-7f40-4909-85d5-d4149554ad4e" providerId="ADAL" clId="{9738297A-73E4-477A-AE03-272CA50FB239}" dt="2023-03-21T16:01:33.392" v="130" actId="478"/>
          <ac:picMkLst>
            <pc:docMk/>
            <pc:sldMk cId="2498519042" sldId="1913"/>
            <ac:picMk id="4" creationId="{873E1705-CC5E-03A3-44BC-658CEA3923EC}"/>
          </ac:picMkLst>
        </pc:picChg>
        <pc:picChg chg="add mod ord">
          <ac:chgData name="Yoel Kortick" userId="167978f5-7f40-4909-85d5-d4149554ad4e" providerId="ADAL" clId="{9738297A-73E4-477A-AE03-272CA50FB239}" dt="2023-03-21T16:02:08.664" v="153" actId="208"/>
          <ac:picMkLst>
            <pc:docMk/>
            <pc:sldMk cId="2498519042" sldId="1913"/>
            <ac:picMk id="5" creationId="{2A251CBD-FEE9-B272-A325-F07480A449F1}"/>
          </ac:picMkLst>
        </pc:picChg>
      </pc:sldChg>
      <pc:sldChg chg="addSp delSp modSp mod">
        <pc:chgData name="Yoel Kortick" userId="167978f5-7f40-4909-85d5-d4149554ad4e" providerId="ADAL" clId="{9738297A-73E4-477A-AE03-272CA50FB239}" dt="2023-03-21T16:03:27.783" v="175" actId="1037"/>
        <pc:sldMkLst>
          <pc:docMk/>
          <pc:sldMk cId="2108082344" sldId="1914"/>
        </pc:sldMkLst>
        <pc:spChg chg="mod">
          <ac:chgData name="Yoel Kortick" userId="167978f5-7f40-4909-85d5-d4149554ad4e" providerId="ADAL" clId="{9738297A-73E4-477A-AE03-272CA50FB239}" dt="2023-03-21T16:03:27.783" v="175" actId="1037"/>
          <ac:spMkLst>
            <pc:docMk/>
            <pc:sldMk cId="2108082344" sldId="1914"/>
            <ac:spMk id="6" creationId="{B885056C-0C69-7BBA-2F67-5998C10D3185}"/>
          </ac:spMkLst>
        </pc:spChg>
        <pc:spChg chg="mod">
          <ac:chgData name="Yoel Kortick" userId="167978f5-7f40-4909-85d5-d4149554ad4e" providerId="ADAL" clId="{9738297A-73E4-477A-AE03-272CA50FB239}" dt="2023-03-21T16:03:12.283" v="161" actId="14100"/>
          <ac:spMkLst>
            <pc:docMk/>
            <pc:sldMk cId="2108082344" sldId="1914"/>
            <ac:spMk id="8" creationId="{9A45C69C-2425-6397-F9FB-49FA8C6B87DA}"/>
          </ac:spMkLst>
        </pc:spChg>
        <pc:spChg chg="mod">
          <ac:chgData name="Yoel Kortick" userId="167978f5-7f40-4909-85d5-d4149554ad4e" providerId="ADAL" clId="{9738297A-73E4-477A-AE03-272CA50FB239}" dt="2023-03-21T16:03:27.783" v="175" actId="1037"/>
          <ac:spMkLst>
            <pc:docMk/>
            <pc:sldMk cId="2108082344" sldId="1914"/>
            <ac:spMk id="9" creationId="{D47D7F47-0F15-BDDF-3984-A6291C87EC3D}"/>
          </ac:spMkLst>
        </pc:spChg>
        <pc:spChg chg="mod">
          <ac:chgData name="Yoel Kortick" userId="167978f5-7f40-4909-85d5-d4149554ad4e" providerId="ADAL" clId="{9738297A-73E4-477A-AE03-272CA50FB239}" dt="2023-03-21T16:03:21.229" v="170" actId="20577"/>
          <ac:spMkLst>
            <pc:docMk/>
            <pc:sldMk cId="2108082344" sldId="1914"/>
            <ac:spMk id="12" creationId="{3539ABC0-CC24-1A36-E89E-708251636AA0}"/>
          </ac:spMkLst>
        </pc:spChg>
        <pc:picChg chg="add mod ord">
          <ac:chgData name="Yoel Kortick" userId="167978f5-7f40-4909-85d5-d4149554ad4e" providerId="ADAL" clId="{9738297A-73E4-477A-AE03-272CA50FB239}" dt="2023-03-21T16:03:05.919" v="159" actId="167"/>
          <ac:picMkLst>
            <pc:docMk/>
            <pc:sldMk cId="2108082344" sldId="1914"/>
            <ac:picMk id="4" creationId="{A4B0E7DE-10AE-A34C-1894-F7CFA9150CD5}"/>
          </ac:picMkLst>
        </pc:picChg>
        <pc:picChg chg="del">
          <ac:chgData name="Yoel Kortick" userId="167978f5-7f40-4909-85d5-d4149554ad4e" providerId="ADAL" clId="{9738297A-73E4-477A-AE03-272CA50FB239}" dt="2023-03-21T16:02:55.851" v="154" actId="478"/>
          <ac:picMkLst>
            <pc:docMk/>
            <pc:sldMk cId="2108082344" sldId="1914"/>
            <ac:picMk id="7" creationId="{270584EC-34CA-CF18-3BAE-9C29E12E709F}"/>
          </ac:picMkLst>
        </pc:picChg>
        <pc:cxnChg chg="mod">
          <ac:chgData name="Yoel Kortick" userId="167978f5-7f40-4909-85d5-d4149554ad4e" providerId="ADAL" clId="{9738297A-73E4-477A-AE03-272CA50FB239}" dt="2023-03-21T16:03:27.783" v="175" actId="1037"/>
          <ac:cxnSpMkLst>
            <pc:docMk/>
            <pc:sldMk cId="2108082344" sldId="1914"/>
            <ac:cxnSpMk id="11" creationId="{A60572DF-93D2-608C-DDA0-51D75CC2F505}"/>
          </ac:cxnSpMkLst>
        </pc:cxnChg>
        <pc:cxnChg chg="mod">
          <ac:chgData name="Yoel Kortick" userId="167978f5-7f40-4909-85d5-d4149554ad4e" providerId="ADAL" clId="{9738297A-73E4-477A-AE03-272CA50FB239}" dt="2023-03-21T16:03:15.319" v="162" actId="14100"/>
          <ac:cxnSpMkLst>
            <pc:docMk/>
            <pc:sldMk cId="2108082344" sldId="1914"/>
            <ac:cxnSpMk id="13" creationId="{F1ABCEB8-DFF9-1B72-A4EB-8D11B2401588}"/>
          </ac:cxnSpMkLst>
        </pc:cxnChg>
      </pc:sldChg>
    </pc:docChg>
  </pc:docChgLst>
  <pc:docChgLst>
    <pc:chgData name="Yoel Kortick" userId="167978f5-7f40-4909-85d5-d4149554ad4e" providerId="ADAL" clId="{4CC9CE9B-85BD-4205-A72E-3F29C41A0A6B}"/>
    <pc:docChg chg="undo custSel addSld delSld modSld">
      <pc:chgData name="Yoel Kortick" userId="167978f5-7f40-4909-85d5-d4149554ad4e" providerId="ADAL" clId="{4CC9CE9B-85BD-4205-A72E-3F29C41A0A6B}" dt="2022-08-26T12:52:24.255" v="2017" actId="207"/>
      <pc:docMkLst>
        <pc:docMk/>
      </pc:docMkLst>
      <pc:sldChg chg="modSp mod">
        <pc:chgData name="Yoel Kortick" userId="167978f5-7f40-4909-85d5-d4149554ad4e" providerId="ADAL" clId="{4CC9CE9B-85BD-4205-A72E-3F29C41A0A6B}" dt="2022-08-26T11:41:19.550" v="312"/>
        <pc:sldMkLst>
          <pc:docMk/>
          <pc:sldMk cId="3267142644" sldId="1724"/>
        </pc:sldMkLst>
        <pc:spChg chg="mod">
          <ac:chgData name="Yoel Kortick" userId="167978f5-7f40-4909-85d5-d4149554ad4e" providerId="ADAL" clId="{4CC9CE9B-85BD-4205-A72E-3F29C41A0A6B}" dt="2022-08-26T11:41:19.550" v="312"/>
          <ac:spMkLst>
            <pc:docMk/>
            <pc:sldMk cId="3267142644" sldId="1724"/>
            <ac:spMk id="63" creationId="{2818E309-CE24-45E0-8F37-EFD6121F7540}"/>
          </ac:spMkLst>
        </pc:spChg>
      </pc:sldChg>
      <pc:sldChg chg="del">
        <pc:chgData name="Yoel Kortick" userId="167978f5-7f40-4909-85d5-d4149554ad4e" providerId="ADAL" clId="{4CC9CE9B-85BD-4205-A72E-3F29C41A0A6B}" dt="2022-08-26T11:28:06.860" v="2" actId="2696"/>
        <pc:sldMkLst>
          <pc:docMk/>
          <pc:sldMk cId="2794318572" sldId="1769"/>
        </pc:sldMkLst>
      </pc:sldChg>
      <pc:sldChg chg="add">
        <pc:chgData name="Yoel Kortick" userId="167978f5-7f40-4909-85d5-d4149554ad4e" providerId="ADAL" clId="{4CC9CE9B-85BD-4205-A72E-3F29C41A0A6B}" dt="2022-08-26T11:28:14.117" v="3"/>
        <pc:sldMkLst>
          <pc:docMk/>
          <pc:sldMk cId="4244844282" sldId="1769"/>
        </pc:sldMkLst>
      </pc:sldChg>
      <pc:sldChg chg="del">
        <pc:chgData name="Yoel Kortick" userId="167978f5-7f40-4909-85d5-d4149554ad4e" providerId="ADAL" clId="{4CC9CE9B-85BD-4205-A72E-3F29C41A0A6B}" dt="2022-08-26T11:28:06.860" v="2" actId="2696"/>
        <pc:sldMkLst>
          <pc:docMk/>
          <pc:sldMk cId="200267839" sldId="1787"/>
        </pc:sldMkLst>
      </pc:sldChg>
      <pc:sldChg chg="add">
        <pc:chgData name="Yoel Kortick" userId="167978f5-7f40-4909-85d5-d4149554ad4e" providerId="ADAL" clId="{4CC9CE9B-85BD-4205-A72E-3F29C41A0A6B}" dt="2022-08-26T11:28:14.117" v="3"/>
        <pc:sldMkLst>
          <pc:docMk/>
          <pc:sldMk cId="3597810646" sldId="1787"/>
        </pc:sldMkLst>
      </pc:sldChg>
      <pc:sldChg chg="modSp add mod">
        <pc:chgData name="Yoel Kortick" userId="167978f5-7f40-4909-85d5-d4149554ad4e" providerId="ADAL" clId="{4CC9CE9B-85BD-4205-A72E-3F29C41A0A6B}" dt="2022-08-26T11:47:59.544" v="731" actId="1038"/>
        <pc:sldMkLst>
          <pc:docMk/>
          <pc:sldMk cId="598840872" sldId="1830"/>
        </pc:sldMkLst>
        <pc:spChg chg="mod">
          <ac:chgData name="Yoel Kortick" userId="167978f5-7f40-4909-85d5-d4149554ad4e" providerId="ADAL" clId="{4CC9CE9B-85BD-4205-A72E-3F29C41A0A6B}" dt="2022-08-26T11:47:59.544" v="731" actId="1038"/>
          <ac:spMkLst>
            <pc:docMk/>
            <pc:sldMk cId="598840872" sldId="1830"/>
            <ac:spMk id="3" creationId="{440E2C51-CB70-4EE1-8E6B-DADCB74DEC44}"/>
          </ac:spMkLst>
        </pc:spChg>
      </pc:sldChg>
      <pc:sldChg chg="modSp add mod">
        <pc:chgData name="Yoel Kortick" userId="167978f5-7f40-4909-85d5-d4149554ad4e" providerId="ADAL" clId="{4CC9CE9B-85BD-4205-A72E-3F29C41A0A6B}" dt="2022-08-26T12:08:44.003" v="823" actId="20577"/>
        <pc:sldMkLst>
          <pc:docMk/>
          <pc:sldMk cId="4208477710" sldId="1831"/>
        </pc:sldMkLst>
        <pc:spChg chg="mod">
          <ac:chgData name="Yoel Kortick" userId="167978f5-7f40-4909-85d5-d4149554ad4e" providerId="ADAL" clId="{4CC9CE9B-85BD-4205-A72E-3F29C41A0A6B}" dt="2022-08-26T11:41:19.550" v="312"/>
          <ac:spMkLst>
            <pc:docMk/>
            <pc:sldMk cId="4208477710" sldId="1831"/>
            <ac:spMk id="3" creationId="{4FC18B40-6547-41EC-8A0E-1C8F40E0A42F}"/>
          </ac:spMkLst>
        </pc:spChg>
        <pc:spChg chg="mod">
          <ac:chgData name="Yoel Kortick" userId="167978f5-7f40-4909-85d5-d4149554ad4e" providerId="ADAL" clId="{4CC9CE9B-85BD-4205-A72E-3F29C41A0A6B}" dt="2022-08-26T12:08:44.003" v="823" actId="20577"/>
          <ac:spMkLst>
            <pc:docMk/>
            <pc:sldMk cId="4208477710" sldId="1831"/>
            <ac:spMk id="4" creationId="{2490F34D-A7E2-4EA9-8B1A-78371A1F1CD1}"/>
          </ac:spMkLst>
        </pc:spChg>
      </pc:sldChg>
      <pc:sldChg chg="modSp add mod">
        <pc:chgData name="Yoel Kortick" userId="167978f5-7f40-4909-85d5-d4149554ad4e" providerId="ADAL" clId="{4CC9CE9B-85BD-4205-A72E-3F29C41A0A6B}" dt="2022-08-26T11:47:48.192" v="726" actId="20577"/>
        <pc:sldMkLst>
          <pc:docMk/>
          <pc:sldMk cId="2457852483" sldId="1832"/>
        </pc:sldMkLst>
        <pc:spChg chg="mod">
          <ac:chgData name="Yoel Kortick" userId="167978f5-7f40-4909-85d5-d4149554ad4e" providerId="ADAL" clId="{4CC9CE9B-85BD-4205-A72E-3F29C41A0A6B}" dt="2022-08-26T11:47:48.192" v="726" actId="20577"/>
          <ac:spMkLst>
            <pc:docMk/>
            <pc:sldMk cId="2457852483" sldId="1832"/>
            <ac:spMk id="4" creationId="{2490F34D-A7E2-4EA9-8B1A-78371A1F1CD1}"/>
          </ac:spMkLst>
        </pc:spChg>
      </pc:sldChg>
      <pc:sldChg chg="modSp add mod">
        <pc:chgData name="Yoel Kortick" userId="167978f5-7f40-4909-85d5-d4149554ad4e" providerId="ADAL" clId="{4CC9CE9B-85BD-4205-A72E-3F29C41A0A6B}" dt="2022-08-26T12:22:29.757" v="1317" actId="27636"/>
        <pc:sldMkLst>
          <pc:docMk/>
          <pc:sldMk cId="1107633095" sldId="1833"/>
        </pc:sldMkLst>
        <pc:spChg chg="mod">
          <ac:chgData name="Yoel Kortick" userId="167978f5-7f40-4909-85d5-d4149554ad4e" providerId="ADAL" clId="{4CC9CE9B-85BD-4205-A72E-3F29C41A0A6B}" dt="2022-08-26T12:22:29.757" v="1317" actId="27636"/>
          <ac:spMkLst>
            <pc:docMk/>
            <pc:sldMk cId="1107633095" sldId="1833"/>
            <ac:spMk id="4" creationId="{2490F34D-A7E2-4EA9-8B1A-78371A1F1CD1}"/>
          </ac:spMkLst>
        </pc:spChg>
      </pc:sldChg>
      <pc:sldChg chg="modSp add mod">
        <pc:chgData name="Yoel Kortick" userId="167978f5-7f40-4909-85d5-d4149554ad4e" providerId="ADAL" clId="{4CC9CE9B-85BD-4205-A72E-3F29C41A0A6B}" dt="2022-08-26T12:23:22.913" v="1455" actId="27636"/>
        <pc:sldMkLst>
          <pc:docMk/>
          <pc:sldMk cId="980398241" sldId="1834"/>
        </pc:sldMkLst>
        <pc:spChg chg="mod">
          <ac:chgData name="Yoel Kortick" userId="167978f5-7f40-4909-85d5-d4149554ad4e" providerId="ADAL" clId="{4CC9CE9B-85BD-4205-A72E-3F29C41A0A6B}" dt="2022-08-26T12:23:22.913" v="1455" actId="27636"/>
          <ac:spMkLst>
            <pc:docMk/>
            <pc:sldMk cId="980398241" sldId="1834"/>
            <ac:spMk id="4" creationId="{2490F34D-A7E2-4EA9-8B1A-78371A1F1CD1}"/>
          </ac:spMkLst>
        </pc:spChg>
      </pc:sldChg>
      <pc:sldChg chg="modSp add mod">
        <pc:chgData name="Yoel Kortick" userId="167978f5-7f40-4909-85d5-d4149554ad4e" providerId="ADAL" clId="{4CC9CE9B-85BD-4205-A72E-3F29C41A0A6B}" dt="2022-08-26T12:27:46.547" v="1606" actId="21"/>
        <pc:sldMkLst>
          <pc:docMk/>
          <pc:sldMk cId="2300658712" sldId="1835"/>
        </pc:sldMkLst>
        <pc:spChg chg="mod">
          <ac:chgData name="Yoel Kortick" userId="167978f5-7f40-4909-85d5-d4149554ad4e" providerId="ADAL" clId="{4CC9CE9B-85BD-4205-A72E-3F29C41A0A6B}" dt="2022-08-26T12:27:46.547" v="1606" actId="21"/>
          <ac:spMkLst>
            <pc:docMk/>
            <pc:sldMk cId="2300658712" sldId="1835"/>
            <ac:spMk id="4" creationId="{2490F34D-A7E2-4EA9-8B1A-78371A1F1CD1}"/>
          </ac:spMkLst>
        </pc:spChg>
      </pc:sldChg>
      <pc:sldChg chg="modSp add mod">
        <pc:chgData name="Yoel Kortick" userId="167978f5-7f40-4909-85d5-d4149554ad4e" providerId="ADAL" clId="{4CC9CE9B-85BD-4205-A72E-3F29C41A0A6B}" dt="2022-08-26T12:31:22.451" v="1826" actId="313"/>
        <pc:sldMkLst>
          <pc:docMk/>
          <pc:sldMk cId="2722342769" sldId="1836"/>
        </pc:sldMkLst>
        <pc:spChg chg="mod">
          <ac:chgData name="Yoel Kortick" userId="167978f5-7f40-4909-85d5-d4149554ad4e" providerId="ADAL" clId="{4CC9CE9B-85BD-4205-A72E-3F29C41A0A6B}" dt="2022-08-26T12:31:22.451" v="1826" actId="313"/>
          <ac:spMkLst>
            <pc:docMk/>
            <pc:sldMk cId="2722342769" sldId="1836"/>
            <ac:spMk id="4" creationId="{2490F34D-A7E2-4EA9-8B1A-78371A1F1CD1}"/>
          </ac:spMkLst>
        </pc:spChg>
      </pc:sldChg>
      <pc:sldChg chg="addSp modSp add mod">
        <pc:chgData name="Yoel Kortick" userId="167978f5-7f40-4909-85d5-d4149554ad4e" providerId="ADAL" clId="{4CC9CE9B-85BD-4205-A72E-3F29C41A0A6B}" dt="2022-08-26T12:52:24.255" v="2017" actId="207"/>
        <pc:sldMkLst>
          <pc:docMk/>
          <pc:sldMk cId="164446050" sldId="1837"/>
        </pc:sldMkLst>
        <pc:spChg chg="mod">
          <ac:chgData name="Yoel Kortick" userId="167978f5-7f40-4909-85d5-d4149554ad4e" providerId="ADAL" clId="{4CC9CE9B-85BD-4205-A72E-3F29C41A0A6B}" dt="2022-08-26T12:31:37.783" v="1868" actId="20577"/>
          <ac:spMkLst>
            <pc:docMk/>
            <pc:sldMk cId="164446050" sldId="1837"/>
            <ac:spMk id="4" creationId="{2490F34D-A7E2-4EA9-8B1A-78371A1F1CD1}"/>
          </ac:spMkLst>
        </pc:spChg>
        <pc:spChg chg="add">
          <ac:chgData name="Yoel Kortick" userId="167978f5-7f40-4909-85d5-d4149554ad4e" providerId="ADAL" clId="{4CC9CE9B-85BD-4205-A72E-3F29C41A0A6B}" dt="2022-08-26T12:31:49.792" v="1871" actId="11529"/>
          <ac:spMkLst>
            <pc:docMk/>
            <pc:sldMk cId="164446050" sldId="1837"/>
            <ac:spMk id="6" creationId="{32EAD349-6297-117F-6D68-2F51BE3C6EDB}"/>
          </ac:spMkLst>
        </pc:spChg>
        <pc:spChg chg="add mod">
          <ac:chgData name="Yoel Kortick" userId="167978f5-7f40-4909-85d5-d4149554ad4e" providerId="ADAL" clId="{4CC9CE9B-85BD-4205-A72E-3F29C41A0A6B}" dt="2022-08-26T12:31:57.252" v="1876" actId="1035"/>
          <ac:spMkLst>
            <pc:docMk/>
            <pc:sldMk cId="164446050" sldId="1837"/>
            <ac:spMk id="7" creationId="{7AB06DE7-F03B-9C8B-A07A-4341BDDE0902}"/>
          </ac:spMkLst>
        </pc:spChg>
        <pc:spChg chg="add mod">
          <ac:chgData name="Yoel Kortick" userId="167978f5-7f40-4909-85d5-d4149554ad4e" providerId="ADAL" clId="{4CC9CE9B-85BD-4205-A72E-3F29C41A0A6B}" dt="2022-08-26T12:52:24.255" v="2017" actId="207"/>
          <ac:spMkLst>
            <pc:docMk/>
            <pc:sldMk cId="164446050" sldId="1837"/>
            <ac:spMk id="8" creationId="{3F26E94B-15B0-9158-6C0F-7D3D74BBAC6C}"/>
          </ac:spMkLst>
        </pc:spChg>
        <pc:picChg chg="add mod">
          <ac:chgData name="Yoel Kortick" userId="167978f5-7f40-4909-85d5-d4149554ad4e" providerId="ADAL" clId="{4CC9CE9B-85BD-4205-A72E-3F29C41A0A6B}" dt="2022-08-26T12:31:44.312" v="1870" actId="208"/>
          <ac:picMkLst>
            <pc:docMk/>
            <pc:sldMk cId="164446050" sldId="1837"/>
            <ac:picMk id="5" creationId="{CCF12210-E8D2-D7A9-235E-9DC589CFD8FF}"/>
          </ac:picMkLst>
        </pc:picChg>
      </pc:sldChg>
      <pc:sldChg chg="addSp delSp modSp add mod">
        <pc:chgData name="Yoel Kortick" userId="167978f5-7f40-4909-85d5-d4149554ad4e" providerId="ADAL" clId="{4CC9CE9B-85BD-4205-A72E-3F29C41A0A6B}" dt="2022-08-26T12:37:33.593" v="1952"/>
        <pc:sldMkLst>
          <pc:docMk/>
          <pc:sldMk cId="2995797510" sldId="1838"/>
        </pc:sldMkLst>
        <pc:spChg chg="mod">
          <ac:chgData name="Yoel Kortick" userId="167978f5-7f40-4909-85d5-d4149554ad4e" providerId="ADAL" clId="{4CC9CE9B-85BD-4205-A72E-3F29C41A0A6B}" dt="2022-08-26T12:36:16.238" v="1889" actId="20577"/>
          <ac:spMkLst>
            <pc:docMk/>
            <pc:sldMk cId="2995797510" sldId="1838"/>
            <ac:spMk id="4" creationId="{2490F34D-A7E2-4EA9-8B1A-78371A1F1CD1}"/>
          </ac:spMkLst>
        </pc:spChg>
        <pc:spChg chg="del">
          <ac:chgData name="Yoel Kortick" userId="167978f5-7f40-4909-85d5-d4149554ad4e" providerId="ADAL" clId="{4CC9CE9B-85BD-4205-A72E-3F29C41A0A6B}" dt="2022-08-26T12:36:30.152" v="1902" actId="478"/>
          <ac:spMkLst>
            <pc:docMk/>
            <pc:sldMk cId="2995797510" sldId="1838"/>
            <ac:spMk id="7" creationId="{7AB06DE7-F03B-9C8B-A07A-4341BDDE0902}"/>
          </ac:spMkLst>
        </pc:spChg>
        <pc:spChg chg="add mod">
          <ac:chgData name="Yoel Kortick" userId="167978f5-7f40-4909-85d5-d4149554ad4e" providerId="ADAL" clId="{4CC9CE9B-85BD-4205-A72E-3F29C41A0A6B}" dt="2022-08-26T12:37:11.494" v="1948" actId="208"/>
          <ac:spMkLst>
            <pc:docMk/>
            <pc:sldMk cId="2995797510" sldId="1838"/>
            <ac:spMk id="9" creationId="{FF2B65BE-F16B-C6C5-D41B-CA04B6BA801B}"/>
          </ac:spMkLst>
        </pc:spChg>
        <pc:picChg chg="del">
          <ac:chgData name="Yoel Kortick" userId="167978f5-7f40-4909-85d5-d4149554ad4e" providerId="ADAL" clId="{4CC9CE9B-85BD-4205-A72E-3F29C41A0A6B}" dt="2022-08-26T12:36:18.855" v="1890" actId="478"/>
          <ac:picMkLst>
            <pc:docMk/>
            <pc:sldMk cId="2995797510" sldId="1838"/>
            <ac:picMk id="5" creationId="{CCF12210-E8D2-D7A9-235E-9DC589CFD8FF}"/>
          </ac:picMkLst>
        </pc:picChg>
        <pc:picChg chg="add mod ord">
          <ac:chgData name="Yoel Kortick" userId="167978f5-7f40-4909-85d5-d4149554ad4e" providerId="ADAL" clId="{4CC9CE9B-85BD-4205-A72E-3F29C41A0A6B}" dt="2022-08-26T12:37:14.422" v="1949" actId="208"/>
          <ac:picMkLst>
            <pc:docMk/>
            <pc:sldMk cId="2995797510" sldId="1838"/>
            <ac:picMk id="8" creationId="{5AD5A403-5DC4-B6F9-90BD-85CB3C4D6795}"/>
          </ac:picMkLst>
        </pc:picChg>
        <pc:cxnChg chg="add">
          <ac:chgData name="Yoel Kortick" userId="167978f5-7f40-4909-85d5-d4149554ad4e" providerId="ADAL" clId="{4CC9CE9B-85BD-4205-A72E-3F29C41A0A6B}" dt="2022-08-26T12:37:20.644" v="1950" actId="11529"/>
          <ac:cxnSpMkLst>
            <pc:docMk/>
            <pc:sldMk cId="2995797510" sldId="1838"/>
            <ac:cxnSpMk id="11" creationId="{6D6B16FA-7335-C878-8B28-F87C8A190F41}"/>
          </ac:cxnSpMkLst>
        </pc:cxnChg>
        <pc:cxnChg chg="add mod">
          <ac:chgData name="Yoel Kortick" userId="167978f5-7f40-4909-85d5-d4149554ad4e" providerId="ADAL" clId="{4CC9CE9B-85BD-4205-A72E-3F29C41A0A6B}" dt="2022-08-26T12:37:33.593" v="1952"/>
          <ac:cxnSpMkLst>
            <pc:docMk/>
            <pc:sldMk cId="2995797510" sldId="1838"/>
            <ac:cxnSpMk id="13" creationId="{69D5CF52-1BE1-BDF2-9087-3E9928A49679}"/>
          </ac:cxnSpMkLst>
        </pc:cxnChg>
      </pc:sldChg>
    </pc:docChg>
  </pc:docChgLst>
  <pc:docChgLst>
    <pc:chgData name="Yoel Kortick" userId="167978f5-7f40-4909-85d5-d4149554ad4e" providerId="ADAL" clId="{415341E9-8AB9-46F0-BEEE-EDA4E9E8721F}"/>
    <pc:docChg chg="undo custSel addSld delSld modSld">
      <pc:chgData name="Yoel Kortick" userId="167978f5-7f40-4909-85d5-d4149554ad4e" providerId="ADAL" clId="{415341E9-8AB9-46F0-BEEE-EDA4E9E8721F}" dt="2022-08-25T09:17:10.813" v="5849" actId="33524"/>
      <pc:docMkLst>
        <pc:docMk/>
      </pc:docMkLst>
      <pc:sldChg chg="del">
        <pc:chgData name="Yoel Kortick" userId="167978f5-7f40-4909-85d5-d4149554ad4e" providerId="ADAL" clId="{415341E9-8AB9-46F0-BEEE-EDA4E9E8721F}" dt="2022-08-24T06:23:11.189" v="256" actId="47"/>
        <pc:sldMkLst>
          <pc:docMk/>
          <pc:sldMk cId="3940935310" sldId="1711"/>
        </pc:sldMkLst>
      </pc:sldChg>
      <pc:sldChg chg="del">
        <pc:chgData name="Yoel Kortick" userId="167978f5-7f40-4909-85d5-d4149554ad4e" providerId="ADAL" clId="{415341E9-8AB9-46F0-BEEE-EDA4E9E8721F}" dt="2022-08-24T06:23:12.492" v="257" actId="47"/>
        <pc:sldMkLst>
          <pc:docMk/>
          <pc:sldMk cId="384060342" sldId="1712"/>
        </pc:sldMkLst>
      </pc:sldChg>
      <pc:sldChg chg="modSp mod">
        <pc:chgData name="Yoel Kortick" userId="167978f5-7f40-4909-85d5-d4149554ad4e" providerId="ADAL" clId="{415341E9-8AB9-46F0-BEEE-EDA4E9E8721F}" dt="2022-08-25T07:29:31.595" v="1077" actId="20577"/>
        <pc:sldMkLst>
          <pc:docMk/>
          <pc:sldMk cId="3267142644" sldId="1724"/>
        </pc:sldMkLst>
        <pc:spChg chg="mod">
          <ac:chgData name="Yoel Kortick" userId="167978f5-7f40-4909-85d5-d4149554ad4e" providerId="ADAL" clId="{415341E9-8AB9-46F0-BEEE-EDA4E9E8721F}" dt="2022-08-25T07:29:31.595" v="1077" actId="20577"/>
          <ac:spMkLst>
            <pc:docMk/>
            <pc:sldMk cId="3267142644" sldId="1724"/>
            <ac:spMk id="63" creationId="{2818E309-CE24-45E0-8F37-EFD6121F7540}"/>
          </ac:spMkLst>
        </pc:spChg>
      </pc:sldChg>
      <pc:sldChg chg="addSp delSp modSp mod">
        <pc:chgData name="Yoel Kortick" userId="167978f5-7f40-4909-85d5-d4149554ad4e" providerId="ADAL" clId="{415341E9-8AB9-46F0-BEEE-EDA4E9E8721F}" dt="2022-08-24T06:23:35.258" v="267" actId="20577"/>
        <pc:sldMkLst>
          <pc:docMk/>
          <pc:sldMk cId="2794318572" sldId="1769"/>
        </pc:sldMkLst>
        <pc:spChg chg="add del">
          <ac:chgData name="Yoel Kortick" userId="167978f5-7f40-4909-85d5-d4149554ad4e" providerId="ADAL" clId="{415341E9-8AB9-46F0-BEEE-EDA4E9E8721F}" dt="2022-08-24T06:21:15.495" v="210"/>
          <ac:spMkLst>
            <pc:docMk/>
            <pc:sldMk cId="2794318572" sldId="1769"/>
            <ac:spMk id="2" creationId="{3D81DF15-2D35-914B-B6B2-D17733657121}"/>
          </ac:spMkLst>
        </pc:spChg>
        <pc:spChg chg="mod">
          <ac:chgData name="Yoel Kortick" userId="167978f5-7f40-4909-85d5-d4149554ad4e" providerId="ADAL" clId="{415341E9-8AB9-46F0-BEEE-EDA4E9E8721F}" dt="2022-08-24T06:23:35.258" v="267" actId="20577"/>
          <ac:spMkLst>
            <pc:docMk/>
            <pc:sldMk cId="2794318572" sldId="1769"/>
            <ac:spMk id="3" creationId="{4FC18B40-6547-41EC-8A0E-1C8F40E0A42F}"/>
          </ac:spMkLst>
        </pc:spChg>
        <pc:spChg chg="mod">
          <ac:chgData name="Yoel Kortick" userId="167978f5-7f40-4909-85d5-d4149554ad4e" providerId="ADAL" clId="{415341E9-8AB9-46F0-BEEE-EDA4E9E8721F}" dt="2022-08-24T06:22:35.274" v="252" actId="15"/>
          <ac:spMkLst>
            <pc:docMk/>
            <pc:sldMk cId="2794318572" sldId="1769"/>
            <ac:spMk id="4" creationId="{2490F34D-A7E2-4EA9-8B1A-78371A1F1CD1}"/>
          </ac:spMkLst>
        </pc:spChg>
      </pc:sldChg>
      <pc:sldChg chg="del">
        <pc:chgData name="Yoel Kortick" userId="167978f5-7f40-4909-85d5-d4149554ad4e" providerId="ADAL" clId="{415341E9-8AB9-46F0-BEEE-EDA4E9E8721F}" dt="2022-08-24T06:10:32.757" v="32" actId="47"/>
        <pc:sldMkLst>
          <pc:docMk/>
          <pc:sldMk cId="4026215647" sldId="1775"/>
        </pc:sldMkLst>
      </pc:sldChg>
      <pc:sldChg chg="del">
        <pc:chgData name="Yoel Kortick" userId="167978f5-7f40-4909-85d5-d4149554ad4e" providerId="ADAL" clId="{415341E9-8AB9-46F0-BEEE-EDA4E9E8721F}" dt="2022-08-24T06:10:34.291" v="33" actId="47"/>
        <pc:sldMkLst>
          <pc:docMk/>
          <pc:sldMk cId="1473756324" sldId="1776"/>
        </pc:sldMkLst>
      </pc:sldChg>
      <pc:sldChg chg="modSp mod">
        <pc:chgData name="Yoel Kortick" userId="167978f5-7f40-4909-85d5-d4149554ad4e" providerId="ADAL" clId="{415341E9-8AB9-46F0-BEEE-EDA4E9E8721F}" dt="2022-08-24T06:10:07.331" v="31" actId="1036"/>
        <pc:sldMkLst>
          <pc:docMk/>
          <pc:sldMk cId="1404067891" sldId="1782"/>
        </pc:sldMkLst>
        <pc:spChg chg="mod">
          <ac:chgData name="Yoel Kortick" userId="167978f5-7f40-4909-85d5-d4149554ad4e" providerId="ADAL" clId="{415341E9-8AB9-46F0-BEEE-EDA4E9E8721F}" dt="2022-08-24T06:10:07.331" v="31" actId="1036"/>
          <ac:spMkLst>
            <pc:docMk/>
            <pc:sldMk cId="1404067891" sldId="1782"/>
            <ac:spMk id="4" creationId="{A02F1239-CFFA-4E95-8A0B-536CBE397E4E}"/>
          </ac:spMkLst>
        </pc:spChg>
      </pc:sldChg>
      <pc:sldChg chg="modSp mod">
        <pc:chgData name="Yoel Kortick" userId="167978f5-7f40-4909-85d5-d4149554ad4e" providerId="ADAL" clId="{415341E9-8AB9-46F0-BEEE-EDA4E9E8721F}" dt="2022-08-24T06:23:40.868" v="279" actId="20577"/>
        <pc:sldMkLst>
          <pc:docMk/>
          <pc:sldMk cId="3301537159" sldId="1783"/>
        </pc:sldMkLst>
        <pc:spChg chg="mod">
          <ac:chgData name="Yoel Kortick" userId="167978f5-7f40-4909-85d5-d4149554ad4e" providerId="ADAL" clId="{415341E9-8AB9-46F0-BEEE-EDA4E9E8721F}" dt="2022-08-24T06:23:40.868" v="279" actId="20577"/>
          <ac:spMkLst>
            <pc:docMk/>
            <pc:sldMk cId="3301537159" sldId="1783"/>
            <ac:spMk id="3" creationId="{440E2C51-CB70-4EE1-8E6B-DADCB74DEC44}"/>
          </ac:spMkLst>
        </pc:spChg>
      </pc:sldChg>
      <pc:sldChg chg="del">
        <pc:chgData name="Yoel Kortick" userId="167978f5-7f40-4909-85d5-d4149554ad4e" providerId="ADAL" clId="{415341E9-8AB9-46F0-BEEE-EDA4E9E8721F}" dt="2022-08-24T06:22:58.730" v="254" actId="47"/>
        <pc:sldMkLst>
          <pc:docMk/>
          <pc:sldMk cId="761659804" sldId="1784"/>
        </pc:sldMkLst>
      </pc:sldChg>
      <pc:sldChg chg="del">
        <pc:chgData name="Yoel Kortick" userId="167978f5-7f40-4909-85d5-d4149554ad4e" providerId="ADAL" clId="{415341E9-8AB9-46F0-BEEE-EDA4E9E8721F}" dt="2022-08-24T06:22:56.991" v="253" actId="47"/>
        <pc:sldMkLst>
          <pc:docMk/>
          <pc:sldMk cId="2754446663" sldId="1785"/>
        </pc:sldMkLst>
      </pc:sldChg>
      <pc:sldChg chg="modSp add mod">
        <pc:chgData name="Yoel Kortick" userId="167978f5-7f40-4909-85d5-d4149554ad4e" providerId="ADAL" clId="{415341E9-8AB9-46F0-BEEE-EDA4E9E8721F}" dt="2022-08-24T06:23:30.995" v="266" actId="20577"/>
        <pc:sldMkLst>
          <pc:docMk/>
          <pc:sldMk cId="200267839" sldId="1787"/>
        </pc:sldMkLst>
        <pc:spChg chg="mod">
          <ac:chgData name="Yoel Kortick" userId="167978f5-7f40-4909-85d5-d4149554ad4e" providerId="ADAL" clId="{415341E9-8AB9-46F0-BEEE-EDA4E9E8721F}" dt="2022-08-24T06:23:30.995" v="266" actId="20577"/>
          <ac:spMkLst>
            <pc:docMk/>
            <pc:sldMk cId="200267839" sldId="1787"/>
            <ac:spMk id="3" creationId="{440E2C51-CB70-4EE1-8E6B-DADCB74DEC44}"/>
          </ac:spMkLst>
        </pc:spChg>
      </pc:sldChg>
      <pc:sldChg chg="del">
        <pc:chgData name="Yoel Kortick" userId="167978f5-7f40-4909-85d5-d4149554ad4e" providerId="ADAL" clId="{415341E9-8AB9-46F0-BEEE-EDA4E9E8721F}" dt="2022-08-24T06:23:04.222" v="255" actId="47"/>
        <pc:sldMkLst>
          <pc:docMk/>
          <pc:sldMk cId="3764021501" sldId="1787"/>
        </pc:sldMkLst>
      </pc:sldChg>
      <pc:sldChg chg="modSp add mod">
        <pc:chgData name="Yoel Kortick" userId="167978f5-7f40-4909-85d5-d4149554ad4e" providerId="ADAL" clId="{415341E9-8AB9-46F0-BEEE-EDA4E9E8721F}" dt="2022-08-24T07:21:25.267" v="859" actId="27636"/>
        <pc:sldMkLst>
          <pc:docMk/>
          <pc:sldMk cId="1773716853" sldId="1788"/>
        </pc:sldMkLst>
        <pc:spChg chg="mod">
          <ac:chgData name="Yoel Kortick" userId="167978f5-7f40-4909-85d5-d4149554ad4e" providerId="ADAL" clId="{415341E9-8AB9-46F0-BEEE-EDA4E9E8721F}" dt="2022-08-24T06:23:52.523" v="292" actId="20577"/>
          <ac:spMkLst>
            <pc:docMk/>
            <pc:sldMk cId="1773716853" sldId="1788"/>
            <ac:spMk id="3" creationId="{4FC18B40-6547-41EC-8A0E-1C8F40E0A42F}"/>
          </ac:spMkLst>
        </pc:spChg>
        <pc:spChg chg="mod">
          <ac:chgData name="Yoel Kortick" userId="167978f5-7f40-4909-85d5-d4149554ad4e" providerId="ADAL" clId="{415341E9-8AB9-46F0-BEEE-EDA4E9E8721F}" dt="2022-08-24T07:21:25.267" v="859" actId="27636"/>
          <ac:spMkLst>
            <pc:docMk/>
            <pc:sldMk cId="1773716853" sldId="1788"/>
            <ac:spMk id="4" creationId="{2490F34D-A7E2-4EA9-8B1A-78371A1F1CD1}"/>
          </ac:spMkLst>
        </pc:spChg>
      </pc:sldChg>
      <pc:sldChg chg="modSp add mod">
        <pc:chgData name="Yoel Kortick" userId="167978f5-7f40-4909-85d5-d4149554ad4e" providerId="ADAL" clId="{415341E9-8AB9-46F0-BEEE-EDA4E9E8721F}" dt="2022-08-25T08:42:32.390" v="4680" actId="20577"/>
        <pc:sldMkLst>
          <pc:docMk/>
          <pc:sldMk cId="2299300669" sldId="1789"/>
        </pc:sldMkLst>
        <pc:spChg chg="mod">
          <ac:chgData name="Yoel Kortick" userId="167978f5-7f40-4909-85d5-d4149554ad4e" providerId="ADAL" clId="{415341E9-8AB9-46F0-BEEE-EDA4E9E8721F}" dt="2022-08-25T08:42:32.390" v="4680" actId="20577"/>
          <ac:spMkLst>
            <pc:docMk/>
            <pc:sldMk cId="2299300669" sldId="1789"/>
            <ac:spMk id="3" creationId="{440E2C51-CB70-4EE1-8E6B-DADCB74DEC44}"/>
          </ac:spMkLst>
        </pc:spChg>
      </pc:sldChg>
      <pc:sldChg chg="addSp modSp add mod">
        <pc:chgData name="Yoel Kortick" userId="167978f5-7f40-4909-85d5-d4149554ad4e" providerId="ADAL" clId="{415341E9-8AB9-46F0-BEEE-EDA4E9E8721F}" dt="2022-08-25T08:42:31.924" v="4679" actId="20577"/>
        <pc:sldMkLst>
          <pc:docMk/>
          <pc:sldMk cId="2199008894" sldId="1790"/>
        </pc:sldMkLst>
        <pc:spChg chg="mod">
          <ac:chgData name="Yoel Kortick" userId="167978f5-7f40-4909-85d5-d4149554ad4e" providerId="ADAL" clId="{415341E9-8AB9-46F0-BEEE-EDA4E9E8721F}" dt="2022-08-25T08:42:31.924" v="4679" actId="20577"/>
          <ac:spMkLst>
            <pc:docMk/>
            <pc:sldMk cId="2199008894" sldId="1790"/>
            <ac:spMk id="3" creationId="{4FC18B40-6547-41EC-8A0E-1C8F40E0A42F}"/>
          </ac:spMkLst>
        </pc:spChg>
        <pc:spChg chg="mod">
          <ac:chgData name="Yoel Kortick" userId="167978f5-7f40-4909-85d5-d4149554ad4e" providerId="ADAL" clId="{415341E9-8AB9-46F0-BEEE-EDA4E9E8721F}" dt="2022-08-25T08:14:56.575" v="3367" actId="6549"/>
          <ac:spMkLst>
            <pc:docMk/>
            <pc:sldMk cId="2199008894" sldId="1790"/>
            <ac:spMk id="4" creationId="{2490F34D-A7E2-4EA9-8B1A-78371A1F1CD1}"/>
          </ac:spMkLst>
        </pc:spChg>
        <pc:spChg chg="add mod">
          <ac:chgData name="Yoel Kortick" userId="167978f5-7f40-4909-85d5-d4149554ad4e" providerId="ADAL" clId="{415341E9-8AB9-46F0-BEEE-EDA4E9E8721F}" dt="2022-08-25T08:15:05.343" v="3372" actId="20577"/>
          <ac:spMkLst>
            <pc:docMk/>
            <pc:sldMk cId="2199008894" sldId="1790"/>
            <ac:spMk id="6" creationId="{7518D0BB-7A60-B269-1742-88CF287618B7}"/>
          </ac:spMkLst>
        </pc:spChg>
        <pc:spChg chg="add mod">
          <ac:chgData name="Yoel Kortick" userId="167978f5-7f40-4909-85d5-d4149554ad4e" providerId="ADAL" clId="{415341E9-8AB9-46F0-BEEE-EDA4E9E8721F}" dt="2022-08-25T08:16:18.742" v="3392" actId="1035"/>
          <ac:spMkLst>
            <pc:docMk/>
            <pc:sldMk cId="2199008894" sldId="1790"/>
            <ac:spMk id="9" creationId="{0BFFD810-1CA9-312E-3C76-49143EC4C0A5}"/>
          </ac:spMkLst>
        </pc:spChg>
        <pc:picChg chg="add mod">
          <ac:chgData name="Yoel Kortick" userId="167978f5-7f40-4909-85d5-d4149554ad4e" providerId="ADAL" clId="{415341E9-8AB9-46F0-BEEE-EDA4E9E8721F}" dt="2022-08-25T08:15:01.264" v="3368" actId="208"/>
          <ac:picMkLst>
            <pc:docMk/>
            <pc:sldMk cId="2199008894" sldId="1790"/>
            <ac:picMk id="5" creationId="{2B96FCCE-34FD-5988-93DE-A5CA491E24F5}"/>
          </ac:picMkLst>
        </pc:picChg>
        <pc:picChg chg="add mod">
          <ac:chgData name="Yoel Kortick" userId="167978f5-7f40-4909-85d5-d4149554ad4e" providerId="ADAL" clId="{415341E9-8AB9-46F0-BEEE-EDA4E9E8721F}" dt="2022-08-25T08:16:06.810" v="3386" actId="208"/>
          <ac:picMkLst>
            <pc:docMk/>
            <pc:sldMk cId="2199008894" sldId="1790"/>
            <ac:picMk id="8" creationId="{E80C2A1A-7C15-5999-4378-B13C59017BAC}"/>
          </ac:picMkLst>
        </pc:picChg>
      </pc:sldChg>
      <pc:sldChg chg="modSp add mod">
        <pc:chgData name="Yoel Kortick" userId="167978f5-7f40-4909-85d5-d4149554ad4e" providerId="ADAL" clId="{415341E9-8AB9-46F0-BEEE-EDA4E9E8721F}" dt="2022-08-24T07:23:55.799" v="929" actId="313"/>
        <pc:sldMkLst>
          <pc:docMk/>
          <pc:sldMk cId="3753056614" sldId="1791"/>
        </pc:sldMkLst>
        <pc:spChg chg="mod">
          <ac:chgData name="Yoel Kortick" userId="167978f5-7f40-4909-85d5-d4149554ad4e" providerId="ADAL" clId="{415341E9-8AB9-46F0-BEEE-EDA4E9E8721F}" dt="2022-08-24T07:23:55.799" v="929" actId="313"/>
          <ac:spMkLst>
            <pc:docMk/>
            <pc:sldMk cId="3753056614" sldId="1791"/>
            <ac:spMk id="4" creationId="{2490F34D-A7E2-4EA9-8B1A-78371A1F1CD1}"/>
          </ac:spMkLst>
        </pc:spChg>
      </pc:sldChg>
      <pc:sldChg chg="modSp add mod">
        <pc:chgData name="Yoel Kortick" userId="167978f5-7f40-4909-85d5-d4149554ad4e" providerId="ADAL" clId="{415341E9-8AB9-46F0-BEEE-EDA4E9E8721F}" dt="2022-08-25T07:29:15.459" v="1042" actId="20577"/>
        <pc:sldMkLst>
          <pc:docMk/>
          <pc:sldMk cId="1078410933" sldId="1792"/>
        </pc:sldMkLst>
        <pc:spChg chg="mod">
          <ac:chgData name="Yoel Kortick" userId="167978f5-7f40-4909-85d5-d4149554ad4e" providerId="ADAL" clId="{415341E9-8AB9-46F0-BEEE-EDA4E9E8721F}" dt="2022-08-25T07:29:15.459" v="1042" actId="20577"/>
          <ac:spMkLst>
            <pc:docMk/>
            <pc:sldMk cId="1078410933" sldId="1792"/>
            <ac:spMk id="3" creationId="{440E2C51-CB70-4EE1-8E6B-DADCB74DEC44}"/>
          </ac:spMkLst>
        </pc:spChg>
      </pc:sldChg>
      <pc:sldChg chg="delSp modSp add mod">
        <pc:chgData name="Yoel Kortick" userId="167978f5-7f40-4909-85d5-d4149554ad4e" providerId="ADAL" clId="{415341E9-8AB9-46F0-BEEE-EDA4E9E8721F}" dt="2022-08-25T08:37:27.718" v="4597" actId="20577"/>
        <pc:sldMkLst>
          <pc:docMk/>
          <pc:sldMk cId="4132155335" sldId="1793"/>
        </pc:sldMkLst>
        <pc:spChg chg="mod">
          <ac:chgData name="Yoel Kortick" userId="167978f5-7f40-4909-85d5-d4149554ad4e" providerId="ADAL" clId="{415341E9-8AB9-46F0-BEEE-EDA4E9E8721F}" dt="2022-08-25T07:29:24.270" v="1059" actId="20577"/>
          <ac:spMkLst>
            <pc:docMk/>
            <pc:sldMk cId="4132155335" sldId="1793"/>
            <ac:spMk id="3" creationId="{4FC18B40-6547-41EC-8A0E-1C8F40E0A42F}"/>
          </ac:spMkLst>
        </pc:spChg>
        <pc:spChg chg="mod">
          <ac:chgData name="Yoel Kortick" userId="167978f5-7f40-4909-85d5-d4149554ad4e" providerId="ADAL" clId="{415341E9-8AB9-46F0-BEEE-EDA4E9E8721F}" dt="2022-08-25T08:37:27.718" v="4597" actId="20577"/>
          <ac:spMkLst>
            <pc:docMk/>
            <pc:sldMk cId="4132155335" sldId="1793"/>
            <ac:spMk id="4" creationId="{2490F34D-A7E2-4EA9-8B1A-78371A1F1CD1}"/>
          </ac:spMkLst>
        </pc:spChg>
        <pc:picChg chg="del">
          <ac:chgData name="Yoel Kortick" userId="167978f5-7f40-4909-85d5-d4149554ad4e" providerId="ADAL" clId="{415341E9-8AB9-46F0-BEEE-EDA4E9E8721F}" dt="2022-08-25T07:29:38.881" v="1078" actId="478"/>
          <ac:picMkLst>
            <pc:docMk/>
            <pc:sldMk cId="4132155335" sldId="1793"/>
            <ac:picMk id="5" creationId="{2B96FCCE-34FD-5988-93DE-A5CA491E24F5}"/>
          </ac:picMkLst>
        </pc:picChg>
      </pc:sldChg>
      <pc:sldChg chg="addSp delSp modSp add mod">
        <pc:chgData name="Yoel Kortick" userId="167978f5-7f40-4909-85d5-d4149554ad4e" providerId="ADAL" clId="{415341E9-8AB9-46F0-BEEE-EDA4E9E8721F}" dt="2022-08-25T07:41:37.829" v="1422" actId="208"/>
        <pc:sldMkLst>
          <pc:docMk/>
          <pc:sldMk cId="562044608" sldId="1794"/>
        </pc:sldMkLst>
        <pc:spChg chg="del">
          <ac:chgData name="Yoel Kortick" userId="167978f5-7f40-4909-85d5-d4149554ad4e" providerId="ADAL" clId="{415341E9-8AB9-46F0-BEEE-EDA4E9E8721F}" dt="2022-08-25T07:33:06.183" v="1372" actId="478"/>
          <ac:spMkLst>
            <pc:docMk/>
            <pc:sldMk cId="562044608" sldId="1794"/>
            <ac:spMk id="4" creationId="{2490F34D-A7E2-4EA9-8B1A-78371A1F1CD1}"/>
          </ac:spMkLst>
        </pc:spChg>
        <pc:spChg chg="add del mod">
          <ac:chgData name="Yoel Kortick" userId="167978f5-7f40-4909-85d5-d4149554ad4e" providerId="ADAL" clId="{415341E9-8AB9-46F0-BEEE-EDA4E9E8721F}" dt="2022-08-25T07:33:07.296" v="1373" actId="478"/>
          <ac:spMkLst>
            <pc:docMk/>
            <pc:sldMk cId="562044608" sldId="1794"/>
            <ac:spMk id="5" creationId="{2FFDC9F9-9609-7C61-FEA7-9751068B1681}"/>
          </ac:spMkLst>
        </pc:spChg>
        <pc:spChg chg="add mod">
          <ac:chgData name="Yoel Kortick" userId="167978f5-7f40-4909-85d5-d4149554ad4e" providerId="ADAL" clId="{415341E9-8AB9-46F0-BEEE-EDA4E9E8721F}" dt="2022-08-25T07:36:31.246" v="1398" actId="1035"/>
          <ac:spMkLst>
            <pc:docMk/>
            <pc:sldMk cId="562044608" sldId="1794"/>
            <ac:spMk id="8" creationId="{8BAA4749-5308-FB26-61DC-2A93CE2D483F}"/>
          </ac:spMkLst>
        </pc:spChg>
        <pc:spChg chg="add mod">
          <ac:chgData name="Yoel Kortick" userId="167978f5-7f40-4909-85d5-d4149554ad4e" providerId="ADAL" clId="{415341E9-8AB9-46F0-BEEE-EDA4E9E8721F}" dt="2022-08-25T07:35:31.657" v="1393" actId="571"/>
          <ac:spMkLst>
            <pc:docMk/>
            <pc:sldMk cId="562044608" sldId="1794"/>
            <ac:spMk id="11" creationId="{DD9ACDE7-8568-B606-6BD0-FD6CDF41053C}"/>
          </ac:spMkLst>
        </pc:spChg>
        <pc:spChg chg="add mod">
          <ac:chgData name="Yoel Kortick" userId="167978f5-7f40-4909-85d5-d4149554ad4e" providerId="ADAL" clId="{415341E9-8AB9-46F0-BEEE-EDA4E9E8721F}" dt="2022-08-25T07:41:09.570" v="1417" actId="1076"/>
          <ac:spMkLst>
            <pc:docMk/>
            <pc:sldMk cId="562044608" sldId="1794"/>
            <ac:spMk id="14" creationId="{05AFA725-6E05-4E88-514A-7ECA5A3B051D}"/>
          </ac:spMkLst>
        </pc:spChg>
        <pc:spChg chg="add mod">
          <ac:chgData name="Yoel Kortick" userId="167978f5-7f40-4909-85d5-d4149554ad4e" providerId="ADAL" clId="{415341E9-8AB9-46F0-BEEE-EDA4E9E8721F}" dt="2022-08-25T07:37:23.921" v="1408" actId="1582"/>
          <ac:spMkLst>
            <pc:docMk/>
            <pc:sldMk cId="562044608" sldId="1794"/>
            <ac:spMk id="15" creationId="{70E31E72-2566-117A-07E2-E1250CE5D27D}"/>
          </ac:spMkLst>
        </pc:spChg>
        <pc:spChg chg="add mod">
          <ac:chgData name="Yoel Kortick" userId="167978f5-7f40-4909-85d5-d4149554ad4e" providerId="ADAL" clId="{415341E9-8AB9-46F0-BEEE-EDA4E9E8721F}" dt="2022-08-25T07:41:09.570" v="1417" actId="1076"/>
          <ac:spMkLst>
            <pc:docMk/>
            <pc:sldMk cId="562044608" sldId="1794"/>
            <ac:spMk id="16" creationId="{3C6084A0-A654-5C05-D26D-20BDFE25EC28}"/>
          </ac:spMkLst>
        </pc:spChg>
        <pc:spChg chg="add mod">
          <ac:chgData name="Yoel Kortick" userId="167978f5-7f40-4909-85d5-d4149554ad4e" providerId="ADAL" clId="{415341E9-8AB9-46F0-BEEE-EDA4E9E8721F}" dt="2022-08-25T07:41:20.411" v="1419"/>
          <ac:spMkLst>
            <pc:docMk/>
            <pc:sldMk cId="562044608" sldId="1794"/>
            <ac:spMk id="17" creationId="{403156C8-9E32-D064-2931-812A2363A8B1}"/>
          </ac:spMkLst>
        </pc:spChg>
        <pc:spChg chg="add">
          <ac:chgData name="Yoel Kortick" userId="167978f5-7f40-4909-85d5-d4149554ad4e" providerId="ADAL" clId="{415341E9-8AB9-46F0-BEEE-EDA4E9E8721F}" dt="2022-08-25T07:41:26.020" v="1420" actId="11529"/>
          <ac:spMkLst>
            <pc:docMk/>
            <pc:sldMk cId="562044608" sldId="1794"/>
            <ac:spMk id="20" creationId="{A6B29442-A608-46C3-5CAB-CC3E7E8B9CCF}"/>
          </ac:spMkLst>
        </pc:spChg>
        <pc:spChg chg="add mod">
          <ac:chgData name="Yoel Kortick" userId="167978f5-7f40-4909-85d5-d4149554ad4e" providerId="ADAL" clId="{415341E9-8AB9-46F0-BEEE-EDA4E9E8721F}" dt="2022-08-25T07:41:33.199" v="1421" actId="571"/>
          <ac:spMkLst>
            <pc:docMk/>
            <pc:sldMk cId="562044608" sldId="1794"/>
            <ac:spMk id="21" creationId="{69C317C7-9F5A-34BE-1C8A-19759F3160E8}"/>
          </ac:spMkLst>
        </pc:spChg>
        <pc:picChg chg="add mod">
          <ac:chgData name="Yoel Kortick" userId="167978f5-7f40-4909-85d5-d4149554ad4e" providerId="ADAL" clId="{415341E9-8AB9-46F0-BEEE-EDA4E9E8721F}" dt="2022-08-25T07:36:31.246" v="1398" actId="1035"/>
          <ac:picMkLst>
            <pc:docMk/>
            <pc:sldMk cId="562044608" sldId="1794"/>
            <ac:picMk id="7" creationId="{DA01AAF7-9EBB-86F7-CD6C-1FF9C84BF01B}"/>
          </ac:picMkLst>
        </pc:picChg>
        <pc:picChg chg="add mod">
          <ac:chgData name="Yoel Kortick" userId="167978f5-7f40-4909-85d5-d4149554ad4e" providerId="ADAL" clId="{415341E9-8AB9-46F0-BEEE-EDA4E9E8721F}" dt="2022-08-25T07:35:27.935" v="1392" actId="208"/>
          <ac:picMkLst>
            <pc:docMk/>
            <pc:sldMk cId="562044608" sldId="1794"/>
            <ac:picMk id="10" creationId="{23E4B1F1-3125-32FE-4354-7FDAF2D542F1}"/>
          </ac:picMkLst>
        </pc:picChg>
        <pc:picChg chg="add mod">
          <ac:chgData name="Yoel Kortick" userId="167978f5-7f40-4909-85d5-d4149554ad4e" providerId="ADAL" clId="{415341E9-8AB9-46F0-BEEE-EDA4E9E8721F}" dt="2022-08-25T07:41:09.570" v="1417" actId="1076"/>
          <ac:picMkLst>
            <pc:docMk/>
            <pc:sldMk cId="562044608" sldId="1794"/>
            <ac:picMk id="13" creationId="{6CA79F65-9366-E2FD-10A1-FBF8FD145C65}"/>
          </ac:picMkLst>
        </pc:picChg>
        <pc:picChg chg="add mod">
          <ac:chgData name="Yoel Kortick" userId="167978f5-7f40-4909-85d5-d4149554ad4e" providerId="ADAL" clId="{415341E9-8AB9-46F0-BEEE-EDA4E9E8721F}" dt="2022-08-25T07:41:37.829" v="1422" actId="208"/>
          <ac:picMkLst>
            <pc:docMk/>
            <pc:sldMk cId="562044608" sldId="1794"/>
            <ac:picMk id="19" creationId="{7A42665A-0E18-43E9-1317-063D94ADF3C2}"/>
          </ac:picMkLst>
        </pc:picChg>
      </pc:sldChg>
      <pc:sldChg chg="addSp modSp add mod">
        <pc:chgData name="Yoel Kortick" userId="167978f5-7f40-4909-85d5-d4149554ad4e" providerId="ADAL" clId="{415341E9-8AB9-46F0-BEEE-EDA4E9E8721F}" dt="2022-08-25T08:11:55.968" v="3143" actId="313"/>
        <pc:sldMkLst>
          <pc:docMk/>
          <pc:sldMk cId="1022672352" sldId="1795"/>
        </pc:sldMkLst>
        <pc:spChg chg="mod">
          <ac:chgData name="Yoel Kortick" userId="167978f5-7f40-4909-85d5-d4149554ad4e" providerId="ADAL" clId="{415341E9-8AB9-46F0-BEEE-EDA4E9E8721F}" dt="2022-08-25T08:11:55.968" v="3143" actId="313"/>
          <ac:spMkLst>
            <pc:docMk/>
            <pc:sldMk cId="1022672352" sldId="1795"/>
            <ac:spMk id="4" creationId="{2490F34D-A7E2-4EA9-8B1A-78371A1F1CD1}"/>
          </ac:spMkLst>
        </pc:spChg>
        <pc:spChg chg="add mod">
          <ac:chgData name="Yoel Kortick" userId="167978f5-7f40-4909-85d5-d4149554ad4e" providerId="ADAL" clId="{415341E9-8AB9-46F0-BEEE-EDA4E9E8721F}" dt="2022-08-25T08:11:31.831" v="3032" actId="1036"/>
          <ac:spMkLst>
            <pc:docMk/>
            <pc:sldMk cId="1022672352" sldId="1795"/>
            <ac:spMk id="6" creationId="{AA69EF14-6EA8-54A2-217D-35B6B4ED381A}"/>
          </ac:spMkLst>
        </pc:spChg>
        <pc:picChg chg="add mod">
          <ac:chgData name="Yoel Kortick" userId="167978f5-7f40-4909-85d5-d4149554ad4e" providerId="ADAL" clId="{415341E9-8AB9-46F0-BEEE-EDA4E9E8721F}" dt="2022-08-25T08:11:31.831" v="3032" actId="1036"/>
          <ac:picMkLst>
            <pc:docMk/>
            <pc:sldMk cId="1022672352" sldId="1795"/>
            <ac:picMk id="5" creationId="{1734EE99-4F1F-0FD9-4FCF-3BD5D17AA99B}"/>
          </ac:picMkLst>
        </pc:picChg>
      </pc:sldChg>
      <pc:sldChg chg="addSp delSp modSp add mod">
        <pc:chgData name="Yoel Kortick" userId="167978f5-7f40-4909-85d5-d4149554ad4e" providerId="ADAL" clId="{415341E9-8AB9-46F0-BEEE-EDA4E9E8721F}" dt="2022-08-25T08:37:52.137" v="4598" actId="33524"/>
        <pc:sldMkLst>
          <pc:docMk/>
          <pc:sldMk cId="3228880565" sldId="1796"/>
        </pc:sldMkLst>
        <pc:spChg chg="add mod">
          <ac:chgData name="Yoel Kortick" userId="167978f5-7f40-4909-85d5-d4149554ad4e" providerId="ADAL" clId="{415341E9-8AB9-46F0-BEEE-EDA4E9E8721F}" dt="2022-08-25T07:49:26.931" v="1718" actId="208"/>
          <ac:spMkLst>
            <pc:docMk/>
            <pc:sldMk cId="3228880565" sldId="1796"/>
            <ac:spMk id="2" creationId="{FF4EEEDE-3005-3DE3-799A-F927D07AA051}"/>
          </ac:spMkLst>
        </pc:spChg>
        <pc:spChg chg="mod">
          <ac:chgData name="Yoel Kortick" userId="167978f5-7f40-4909-85d5-d4149554ad4e" providerId="ADAL" clId="{415341E9-8AB9-46F0-BEEE-EDA4E9E8721F}" dt="2022-08-25T08:37:52.137" v="4598" actId="33524"/>
          <ac:spMkLst>
            <pc:docMk/>
            <pc:sldMk cId="3228880565" sldId="1796"/>
            <ac:spMk id="4" creationId="{2490F34D-A7E2-4EA9-8B1A-78371A1F1CD1}"/>
          </ac:spMkLst>
        </pc:spChg>
        <pc:spChg chg="del">
          <ac:chgData name="Yoel Kortick" userId="167978f5-7f40-4909-85d5-d4149554ad4e" providerId="ADAL" clId="{415341E9-8AB9-46F0-BEEE-EDA4E9E8721F}" dt="2022-08-25T07:45:36.869" v="1613" actId="478"/>
          <ac:spMkLst>
            <pc:docMk/>
            <pc:sldMk cId="3228880565" sldId="1796"/>
            <ac:spMk id="6" creationId="{AA69EF14-6EA8-54A2-217D-35B6B4ED381A}"/>
          </ac:spMkLst>
        </pc:spChg>
        <pc:spChg chg="add mod">
          <ac:chgData name="Yoel Kortick" userId="167978f5-7f40-4909-85d5-d4149554ad4e" providerId="ADAL" clId="{415341E9-8AB9-46F0-BEEE-EDA4E9E8721F}" dt="2022-08-25T07:48:25.909" v="1698" actId="20577"/>
          <ac:spMkLst>
            <pc:docMk/>
            <pc:sldMk cId="3228880565" sldId="1796"/>
            <ac:spMk id="7" creationId="{A0AA2DEA-75FF-B35F-C2A8-73BE2294F514}"/>
          </ac:spMkLst>
        </pc:spChg>
        <pc:spChg chg="add mod">
          <ac:chgData name="Yoel Kortick" userId="167978f5-7f40-4909-85d5-d4149554ad4e" providerId="ADAL" clId="{415341E9-8AB9-46F0-BEEE-EDA4E9E8721F}" dt="2022-08-25T07:48:51.257" v="1705" actId="208"/>
          <ac:spMkLst>
            <pc:docMk/>
            <pc:sldMk cId="3228880565" sldId="1796"/>
            <ac:spMk id="8" creationId="{57AD54A8-A1E2-8E81-CA13-C38837E20E26}"/>
          </ac:spMkLst>
        </pc:spChg>
        <pc:spChg chg="add mod">
          <ac:chgData name="Yoel Kortick" userId="167978f5-7f40-4909-85d5-d4149554ad4e" providerId="ADAL" clId="{415341E9-8AB9-46F0-BEEE-EDA4E9E8721F}" dt="2022-08-25T07:49:05.846" v="1716" actId="1035"/>
          <ac:spMkLst>
            <pc:docMk/>
            <pc:sldMk cId="3228880565" sldId="1796"/>
            <ac:spMk id="9" creationId="{B5EF7D99-B5B8-5866-6F10-D063B8FA2C5F}"/>
          </ac:spMkLst>
        </pc:spChg>
        <pc:picChg chg="del">
          <ac:chgData name="Yoel Kortick" userId="167978f5-7f40-4909-85d5-d4149554ad4e" providerId="ADAL" clId="{415341E9-8AB9-46F0-BEEE-EDA4E9E8721F}" dt="2022-08-25T07:45:35.649" v="1612" actId="478"/>
          <ac:picMkLst>
            <pc:docMk/>
            <pc:sldMk cId="3228880565" sldId="1796"/>
            <ac:picMk id="5" creationId="{1734EE99-4F1F-0FD9-4FCF-3BD5D17AA99B}"/>
          </ac:picMkLst>
        </pc:picChg>
      </pc:sldChg>
      <pc:sldChg chg="addSp delSp modSp add mod">
        <pc:chgData name="Yoel Kortick" userId="167978f5-7f40-4909-85d5-d4149554ad4e" providerId="ADAL" clId="{415341E9-8AB9-46F0-BEEE-EDA4E9E8721F}" dt="2022-08-25T07:50:51.379" v="1787" actId="1035"/>
        <pc:sldMkLst>
          <pc:docMk/>
          <pc:sldMk cId="995561884" sldId="1797"/>
        </pc:sldMkLst>
        <pc:spChg chg="del">
          <ac:chgData name="Yoel Kortick" userId="167978f5-7f40-4909-85d5-d4149554ad4e" providerId="ADAL" clId="{415341E9-8AB9-46F0-BEEE-EDA4E9E8721F}" dt="2022-08-25T07:50:28.410" v="1776" actId="478"/>
          <ac:spMkLst>
            <pc:docMk/>
            <pc:sldMk cId="995561884" sldId="1797"/>
            <ac:spMk id="2" creationId="{FF4EEEDE-3005-3DE3-799A-F927D07AA051}"/>
          </ac:spMkLst>
        </pc:spChg>
        <pc:spChg chg="mod">
          <ac:chgData name="Yoel Kortick" userId="167978f5-7f40-4909-85d5-d4149554ad4e" providerId="ADAL" clId="{415341E9-8AB9-46F0-BEEE-EDA4E9E8721F}" dt="2022-08-25T07:50:22.980" v="1774" actId="20577"/>
          <ac:spMkLst>
            <pc:docMk/>
            <pc:sldMk cId="995561884" sldId="1797"/>
            <ac:spMk id="4" creationId="{2490F34D-A7E2-4EA9-8B1A-78371A1F1CD1}"/>
          </ac:spMkLst>
        </pc:spChg>
        <pc:spChg chg="del">
          <ac:chgData name="Yoel Kortick" userId="167978f5-7f40-4909-85d5-d4149554ad4e" providerId="ADAL" clId="{415341E9-8AB9-46F0-BEEE-EDA4E9E8721F}" dt="2022-08-25T07:50:26.366" v="1775" actId="478"/>
          <ac:spMkLst>
            <pc:docMk/>
            <pc:sldMk cId="995561884" sldId="1797"/>
            <ac:spMk id="7" creationId="{A0AA2DEA-75FF-B35F-C2A8-73BE2294F514}"/>
          </ac:spMkLst>
        </pc:spChg>
        <pc:spChg chg="del">
          <ac:chgData name="Yoel Kortick" userId="167978f5-7f40-4909-85d5-d4149554ad4e" providerId="ADAL" clId="{415341E9-8AB9-46F0-BEEE-EDA4E9E8721F}" dt="2022-08-25T07:50:28.410" v="1776" actId="478"/>
          <ac:spMkLst>
            <pc:docMk/>
            <pc:sldMk cId="995561884" sldId="1797"/>
            <ac:spMk id="8" creationId="{57AD54A8-A1E2-8E81-CA13-C38837E20E26}"/>
          </ac:spMkLst>
        </pc:spChg>
        <pc:spChg chg="del">
          <ac:chgData name="Yoel Kortick" userId="167978f5-7f40-4909-85d5-d4149554ad4e" providerId="ADAL" clId="{415341E9-8AB9-46F0-BEEE-EDA4E9E8721F}" dt="2022-08-25T07:50:28.410" v="1776" actId="478"/>
          <ac:spMkLst>
            <pc:docMk/>
            <pc:sldMk cId="995561884" sldId="1797"/>
            <ac:spMk id="9" creationId="{B5EF7D99-B5B8-5866-6F10-D063B8FA2C5F}"/>
          </ac:spMkLst>
        </pc:spChg>
        <pc:spChg chg="add">
          <ac:chgData name="Yoel Kortick" userId="167978f5-7f40-4909-85d5-d4149554ad4e" providerId="ADAL" clId="{415341E9-8AB9-46F0-BEEE-EDA4E9E8721F}" dt="2022-08-25T07:50:42.233" v="1781" actId="11529"/>
          <ac:spMkLst>
            <pc:docMk/>
            <pc:sldMk cId="995561884" sldId="1797"/>
            <ac:spMk id="10" creationId="{98C0FF8D-2F3D-D9BB-7209-7D084EE85195}"/>
          </ac:spMkLst>
        </pc:spChg>
        <pc:spChg chg="add mod">
          <ac:chgData name="Yoel Kortick" userId="167978f5-7f40-4909-85d5-d4149554ad4e" providerId="ADAL" clId="{415341E9-8AB9-46F0-BEEE-EDA4E9E8721F}" dt="2022-08-25T07:50:51.379" v="1787" actId="1035"/>
          <ac:spMkLst>
            <pc:docMk/>
            <pc:sldMk cId="995561884" sldId="1797"/>
            <ac:spMk id="11" creationId="{65420696-3F00-8D65-97B9-F968F888B3F3}"/>
          </ac:spMkLst>
        </pc:spChg>
        <pc:picChg chg="add mod">
          <ac:chgData name="Yoel Kortick" userId="167978f5-7f40-4909-85d5-d4149554ad4e" providerId="ADAL" clId="{415341E9-8AB9-46F0-BEEE-EDA4E9E8721F}" dt="2022-08-25T07:50:35.852" v="1780" actId="208"/>
          <ac:picMkLst>
            <pc:docMk/>
            <pc:sldMk cId="995561884" sldId="1797"/>
            <ac:picMk id="6" creationId="{78E2A1E9-1679-313E-2DC7-40A638237060}"/>
          </ac:picMkLst>
        </pc:picChg>
      </pc:sldChg>
      <pc:sldChg chg="addSp delSp modSp add mod">
        <pc:chgData name="Yoel Kortick" userId="167978f5-7f40-4909-85d5-d4149554ad4e" providerId="ADAL" clId="{415341E9-8AB9-46F0-BEEE-EDA4E9E8721F}" dt="2022-08-25T08:38:22.083" v="4604" actId="1035"/>
        <pc:sldMkLst>
          <pc:docMk/>
          <pc:sldMk cId="69706687" sldId="1798"/>
        </pc:sldMkLst>
        <pc:spChg chg="mod">
          <ac:chgData name="Yoel Kortick" userId="167978f5-7f40-4909-85d5-d4149554ad4e" providerId="ADAL" clId="{415341E9-8AB9-46F0-BEEE-EDA4E9E8721F}" dt="2022-08-25T07:53:51.130" v="1916" actId="20577"/>
          <ac:spMkLst>
            <pc:docMk/>
            <pc:sldMk cId="69706687" sldId="1798"/>
            <ac:spMk id="4" creationId="{2490F34D-A7E2-4EA9-8B1A-78371A1F1CD1}"/>
          </ac:spMkLst>
        </pc:spChg>
        <pc:spChg chg="add del">
          <ac:chgData name="Yoel Kortick" userId="167978f5-7f40-4909-85d5-d4149554ad4e" providerId="ADAL" clId="{415341E9-8AB9-46F0-BEEE-EDA4E9E8721F}" dt="2022-08-25T07:53:19.774" v="1897" actId="22"/>
          <ac:spMkLst>
            <pc:docMk/>
            <pc:sldMk cId="69706687" sldId="1798"/>
            <ac:spMk id="8" creationId="{1E39BD8A-70C4-5D7C-2B9B-1D1B31FD1F92}"/>
          </ac:spMkLst>
        </pc:spChg>
        <pc:spChg chg="del">
          <ac:chgData name="Yoel Kortick" userId="167978f5-7f40-4909-85d5-d4149554ad4e" providerId="ADAL" clId="{415341E9-8AB9-46F0-BEEE-EDA4E9E8721F}" dt="2022-08-25T07:53:44.244" v="1914" actId="478"/>
          <ac:spMkLst>
            <pc:docMk/>
            <pc:sldMk cId="69706687" sldId="1798"/>
            <ac:spMk id="10" creationId="{98C0FF8D-2F3D-D9BB-7209-7D084EE85195}"/>
          </ac:spMkLst>
        </pc:spChg>
        <pc:spChg chg="mod">
          <ac:chgData name="Yoel Kortick" userId="167978f5-7f40-4909-85d5-d4149554ad4e" providerId="ADAL" clId="{415341E9-8AB9-46F0-BEEE-EDA4E9E8721F}" dt="2022-08-25T07:53:40.015" v="1913" actId="14100"/>
          <ac:spMkLst>
            <pc:docMk/>
            <pc:sldMk cId="69706687" sldId="1798"/>
            <ac:spMk id="11" creationId="{65420696-3F00-8D65-97B9-F968F888B3F3}"/>
          </ac:spMkLst>
        </pc:spChg>
        <pc:spChg chg="add mod">
          <ac:chgData name="Yoel Kortick" userId="167978f5-7f40-4909-85d5-d4149554ad4e" providerId="ADAL" clId="{415341E9-8AB9-46F0-BEEE-EDA4E9E8721F}" dt="2022-08-25T08:38:22.083" v="4604" actId="1035"/>
          <ac:spMkLst>
            <pc:docMk/>
            <pc:sldMk cId="69706687" sldId="1798"/>
            <ac:spMk id="12" creationId="{01FDAFCF-2040-84D7-378B-5E193C105480}"/>
          </ac:spMkLst>
        </pc:spChg>
        <pc:picChg chg="del">
          <ac:chgData name="Yoel Kortick" userId="167978f5-7f40-4909-85d5-d4149554ad4e" providerId="ADAL" clId="{415341E9-8AB9-46F0-BEEE-EDA4E9E8721F}" dt="2022-08-25T07:53:17.618" v="1895" actId="478"/>
          <ac:picMkLst>
            <pc:docMk/>
            <pc:sldMk cId="69706687" sldId="1798"/>
            <ac:picMk id="6" creationId="{78E2A1E9-1679-313E-2DC7-40A638237060}"/>
          </ac:picMkLst>
        </pc:picChg>
        <pc:picChg chg="add mod ord">
          <ac:chgData name="Yoel Kortick" userId="167978f5-7f40-4909-85d5-d4149554ad4e" providerId="ADAL" clId="{415341E9-8AB9-46F0-BEEE-EDA4E9E8721F}" dt="2022-08-25T07:53:47.025" v="1915" actId="208"/>
          <ac:picMkLst>
            <pc:docMk/>
            <pc:sldMk cId="69706687" sldId="1798"/>
            <ac:picMk id="7" creationId="{1846547B-C66A-C865-80A7-7EB90271BA58}"/>
          </ac:picMkLst>
        </pc:picChg>
      </pc:sldChg>
      <pc:sldChg chg="addSp delSp modSp add mod">
        <pc:chgData name="Yoel Kortick" userId="167978f5-7f40-4909-85d5-d4149554ad4e" providerId="ADAL" clId="{415341E9-8AB9-46F0-BEEE-EDA4E9E8721F}" dt="2022-08-25T08:38:40.206" v="4614" actId="20577"/>
        <pc:sldMkLst>
          <pc:docMk/>
          <pc:sldMk cId="4030600031" sldId="1799"/>
        </pc:sldMkLst>
        <pc:spChg chg="mod">
          <ac:chgData name="Yoel Kortick" userId="167978f5-7f40-4909-85d5-d4149554ad4e" providerId="ADAL" clId="{415341E9-8AB9-46F0-BEEE-EDA4E9E8721F}" dt="2022-08-25T08:38:40.206" v="4614" actId="20577"/>
          <ac:spMkLst>
            <pc:docMk/>
            <pc:sldMk cId="4030600031" sldId="1799"/>
            <ac:spMk id="4" creationId="{2490F34D-A7E2-4EA9-8B1A-78371A1F1CD1}"/>
          </ac:spMkLst>
        </pc:spChg>
        <pc:spChg chg="mod">
          <ac:chgData name="Yoel Kortick" userId="167978f5-7f40-4909-85d5-d4149554ad4e" providerId="ADAL" clId="{415341E9-8AB9-46F0-BEEE-EDA4E9E8721F}" dt="2022-08-25T07:57:06.370" v="2041" actId="1036"/>
          <ac:spMkLst>
            <pc:docMk/>
            <pc:sldMk cId="4030600031" sldId="1799"/>
            <ac:spMk id="11" creationId="{65420696-3F00-8D65-97B9-F968F888B3F3}"/>
          </ac:spMkLst>
        </pc:spChg>
        <pc:spChg chg="add mod">
          <ac:chgData name="Yoel Kortick" userId="167978f5-7f40-4909-85d5-d4149554ad4e" providerId="ADAL" clId="{415341E9-8AB9-46F0-BEEE-EDA4E9E8721F}" dt="2022-08-25T07:56:31.213" v="2000" actId="14100"/>
          <ac:spMkLst>
            <pc:docMk/>
            <pc:sldMk cId="4030600031" sldId="1799"/>
            <ac:spMk id="12" creationId="{0F04588D-F319-B7C8-D2A8-75302A46CB0A}"/>
          </ac:spMkLst>
        </pc:spChg>
        <pc:picChg chg="add mod ord">
          <ac:chgData name="Yoel Kortick" userId="167978f5-7f40-4909-85d5-d4149554ad4e" providerId="ADAL" clId="{415341E9-8AB9-46F0-BEEE-EDA4E9E8721F}" dt="2022-08-25T07:57:06.370" v="2041" actId="1036"/>
          <ac:picMkLst>
            <pc:docMk/>
            <pc:sldMk cId="4030600031" sldId="1799"/>
            <ac:picMk id="5" creationId="{2EA310A7-9A65-2A35-3D93-B0C3FAF67A2A}"/>
          </ac:picMkLst>
        </pc:picChg>
        <pc:picChg chg="del">
          <ac:chgData name="Yoel Kortick" userId="167978f5-7f40-4909-85d5-d4149554ad4e" providerId="ADAL" clId="{415341E9-8AB9-46F0-BEEE-EDA4E9E8721F}" dt="2022-08-25T07:54:22.672" v="1955" actId="478"/>
          <ac:picMkLst>
            <pc:docMk/>
            <pc:sldMk cId="4030600031" sldId="1799"/>
            <ac:picMk id="7" creationId="{1846547B-C66A-C865-80A7-7EB90271BA58}"/>
          </ac:picMkLst>
        </pc:picChg>
        <pc:picChg chg="add del mod">
          <ac:chgData name="Yoel Kortick" userId="167978f5-7f40-4909-85d5-d4149554ad4e" providerId="ADAL" clId="{415341E9-8AB9-46F0-BEEE-EDA4E9E8721F}" dt="2022-08-25T07:54:50.356" v="1963" actId="478"/>
          <ac:picMkLst>
            <pc:docMk/>
            <pc:sldMk cId="4030600031" sldId="1799"/>
            <ac:picMk id="8" creationId="{66717FA0-4422-8F3D-7119-6A95E67F1CB1}"/>
          </ac:picMkLst>
        </pc:picChg>
        <pc:picChg chg="add del mod">
          <ac:chgData name="Yoel Kortick" userId="167978f5-7f40-4909-85d5-d4149554ad4e" providerId="ADAL" clId="{415341E9-8AB9-46F0-BEEE-EDA4E9E8721F}" dt="2022-08-25T07:56:14.756" v="1969" actId="478"/>
          <ac:picMkLst>
            <pc:docMk/>
            <pc:sldMk cId="4030600031" sldId="1799"/>
            <ac:picMk id="9" creationId="{4D1C4414-69E2-6261-D460-BF581FFA2D21}"/>
          </ac:picMkLst>
        </pc:picChg>
        <pc:picChg chg="add mod ord">
          <ac:chgData name="Yoel Kortick" userId="167978f5-7f40-4909-85d5-d4149554ad4e" providerId="ADAL" clId="{415341E9-8AB9-46F0-BEEE-EDA4E9E8721F}" dt="2022-08-25T07:56:24.812" v="1998" actId="167"/>
          <ac:picMkLst>
            <pc:docMk/>
            <pc:sldMk cId="4030600031" sldId="1799"/>
            <ac:picMk id="13" creationId="{97B5D570-84CA-41CB-BAFA-BE706B979145}"/>
          </ac:picMkLst>
        </pc:picChg>
      </pc:sldChg>
      <pc:sldChg chg="addSp delSp modSp add mod">
        <pc:chgData name="Yoel Kortick" userId="167978f5-7f40-4909-85d5-d4149554ad4e" providerId="ADAL" clId="{415341E9-8AB9-46F0-BEEE-EDA4E9E8721F}" dt="2022-08-25T08:39:38.421" v="4655" actId="14100"/>
        <pc:sldMkLst>
          <pc:docMk/>
          <pc:sldMk cId="794948204" sldId="1800"/>
        </pc:sldMkLst>
        <pc:spChg chg="mod">
          <ac:chgData name="Yoel Kortick" userId="167978f5-7f40-4909-85d5-d4149554ad4e" providerId="ADAL" clId="{415341E9-8AB9-46F0-BEEE-EDA4E9E8721F}" dt="2022-08-25T08:39:34.591" v="4654" actId="313"/>
          <ac:spMkLst>
            <pc:docMk/>
            <pc:sldMk cId="794948204" sldId="1800"/>
            <ac:spMk id="4" creationId="{2490F34D-A7E2-4EA9-8B1A-78371A1F1CD1}"/>
          </ac:spMkLst>
        </pc:spChg>
        <pc:spChg chg="add mod">
          <ac:chgData name="Yoel Kortick" userId="167978f5-7f40-4909-85d5-d4149554ad4e" providerId="ADAL" clId="{415341E9-8AB9-46F0-BEEE-EDA4E9E8721F}" dt="2022-08-25T07:58:50.607" v="2143" actId="14100"/>
          <ac:spMkLst>
            <pc:docMk/>
            <pc:sldMk cId="794948204" sldId="1800"/>
            <ac:spMk id="10" creationId="{A12B97C2-FD96-E6B0-B332-48BA15048C5D}"/>
          </ac:spMkLst>
        </pc:spChg>
        <pc:spChg chg="mod">
          <ac:chgData name="Yoel Kortick" userId="167978f5-7f40-4909-85d5-d4149554ad4e" providerId="ADAL" clId="{415341E9-8AB9-46F0-BEEE-EDA4E9E8721F}" dt="2022-08-25T08:39:38.421" v="4655" actId="14100"/>
          <ac:spMkLst>
            <pc:docMk/>
            <pc:sldMk cId="794948204" sldId="1800"/>
            <ac:spMk id="11" creationId="{65420696-3F00-8D65-97B9-F968F888B3F3}"/>
          </ac:spMkLst>
        </pc:spChg>
        <pc:spChg chg="mod">
          <ac:chgData name="Yoel Kortick" userId="167978f5-7f40-4909-85d5-d4149554ad4e" providerId="ADAL" clId="{415341E9-8AB9-46F0-BEEE-EDA4E9E8721F}" dt="2022-08-25T07:58:29.120" v="2138" actId="14100"/>
          <ac:spMkLst>
            <pc:docMk/>
            <pc:sldMk cId="794948204" sldId="1800"/>
            <ac:spMk id="12" creationId="{0F04588D-F319-B7C8-D2A8-75302A46CB0A}"/>
          </ac:spMkLst>
        </pc:spChg>
        <pc:spChg chg="add mod">
          <ac:chgData name="Yoel Kortick" userId="167978f5-7f40-4909-85d5-d4149554ad4e" providerId="ADAL" clId="{415341E9-8AB9-46F0-BEEE-EDA4E9E8721F}" dt="2022-08-25T07:58:53.744" v="2144" actId="571"/>
          <ac:spMkLst>
            <pc:docMk/>
            <pc:sldMk cId="794948204" sldId="1800"/>
            <ac:spMk id="14" creationId="{C7C9329A-BC86-4C18-AC65-106E90B038AC}"/>
          </ac:spMkLst>
        </pc:spChg>
        <pc:picChg chg="del">
          <ac:chgData name="Yoel Kortick" userId="167978f5-7f40-4909-85d5-d4149554ad4e" providerId="ADAL" clId="{415341E9-8AB9-46F0-BEEE-EDA4E9E8721F}" dt="2022-08-25T07:57:50.655" v="2122" actId="478"/>
          <ac:picMkLst>
            <pc:docMk/>
            <pc:sldMk cId="794948204" sldId="1800"/>
            <ac:picMk id="5" creationId="{2EA310A7-9A65-2A35-3D93-B0C3FAF67A2A}"/>
          </ac:picMkLst>
        </pc:picChg>
        <pc:picChg chg="add mod ord">
          <ac:chgData name="Yoel Kortick" userId="167978f5-7f40-4909-85d5-d4149554ad4e" providerId="ADAL" clId="{415341E9-8AB9-46F0-BEEE-EDA4E9E8721F}" dt="2022-08-25T07:58:55.960" v="2145" actId="208"/>
          <ac:picMkLst>
            <pc:docMk/>
            <pc:sldMk cId="794948204" sldId="1800"/>
            <ac:picMk id="6" creationId="{547A736A-ECE4-A85B-FDC4-11D8D9D14E04}"/>
          </ac:picMkLst>
        </pc:picChg>
        <pc:picChg chg="del">
          <ac:chgData name="Yoel Kortick" userId="167978f5-7f40-4909-85d5-d4149554ad4e" providerId="ADAL" clId="{415341E9-8AB9-46F0-BEEE-EDA4E9E8721F}" dt="2022-08-25T07:57:51.290" v="2123" actId="478"/>
          <ac:picMkLst>
            <pc:docMk/>
            <pc:sldMk cId="794948204" sldId="1800"/>
            <ac:picMk id="13" creationId="{97B5D570-84CA-41CB-BAFA-BE706B979145}"/>
          </ac:picMkLst>
        </pc:picChg>
      </pc:sldChg>
      <pc:sldChg chg="addSp delSp modSp add mod">
        <pc:chgData name="Yoel Kortick" userId="167978f5-7f40-4909-85d5-d4149554ad4e" providerId="ADAL" clId="{415341E9-8AB9-46F0-BEEE-EDA4E9E8721F}" dt="2022-08-25T08:01:51.321" v="2234" actId="478"/>
        <pc:sldMkLst>
          <pc:docMk/>
          <pc:sldMk cId="3640139637" sldId="1801"/>
        </pc:sldMkLst>
        <pc:spChg chg="mod">
          <ac:chgData name="Yoel Kortick" userId="167978f5-7f40-4909-85d5-d4149554ad4e" providerId="ADAL" clId="{415341E9-8AB9-46F0-BEEE-EDA4E9E8721F}" dt="2022-08-25T08:01:40.411" v="2231" actId="20577"/>
          <ac:spMkLst>
            <pc:docMk/>
            <pc:sldMk cId="3640139637" sldId="1801"/>
            <ac:spMk id="4" creationId="{2490F34D-A7E2-4EA9-8B1A-78371A1F1CD1}"/>
          </ac:spMkLst>
        </pc:spChg>
        <pc:spChg chg="del">
          <ac:chgData name="Yoel Kortick" userId="167978f5-7f40-4909-85d5-d4149554ad4e" providerId="ADAL" clId="{415341E9-8AB9-46F0-BEEE-EDA4E9E8721F}" dt="2022-08-25T08:01:51.321" v="2234" actId="478"/>
          <ac:spMkLst>
            <pc:docMk/>
            <pc:sldMk cId="3640139637" sldId="1801"/>
            <ac:spMk id="10" creationId="{A12B97C2-FD96-E6B0-B332-48BA15048C5D}"/>
          </ac:spMkLst>
        </pc:spChg>
        <pc:spChg chg="mod">
          <ac:chgData name="Yoel Kortick" userId="167978f5-7f40-4909-85d5-d4149554ad4e" providerId="ADAL" clId="{415341E9-8AB9-46F0-BEEE-EDA4E9E8721F}" dt="2022-08-25T08:01:48.262" v="2233" actId="14100"/>
          <ac:spMkLst>
            <pc:docMk/>
            <pc:sldMk cId="3640139637" sldId="1801"/>
            <ac:spMk id="11" creationId="{65420696-3F00-8D65-97B9-F968F888B3F3}"/>
          </ac:spMkLst>
        </pc:spChg>
        <pc:spChg chg="mod">
          <ac:chgData name="Yoel Kortick" userId="167978f5-7f40-4909-85d5-d4149554ad4e" providerId="ADAL" clId="{415341E9-8AB9-46F0-BEEE-EDA4E9E8721F}" dt="2022-08-25T08:01:24.628" v="2196" actId="1035"/>
          <ac:spMkLst>
            <pc:docMk/>
            <pc:sldMk cId="3640139637" sldId="1801"/>
            <ac:spMk id="12" creationId="{0F04588D-F319-B7C8-D2A8-75302A46CB0A}"/>
          </ac:spMkLst>
        </pc:spChg>
        <pc:spChg chg="mod">
          <ac:chgData name="Yoel Kortick" userId="167978f5-7f40-4909-85d5-d4149554ad4e" providerId="ADAL" clId="{415341E9-8AB9-46F0-BEEE-EDA4E9E8721F}" dt="2022-08-25T08:01:31.769" v="2228" actId="1036"/>
          <ac:spMkLst>
            <pc:docMk/>
            <pc:sldMk cId="3640139637" sldId="1801"/>
            <ac:spMk id="14" creationId="{C7C9329A-BC86-4C18-AC65-106E90B038AC}"/>
          </ac:spMkLst>
        </pc:spChg>
        <pc:picChg chg="add mod ord">
          <ac:chgData name="Yoel Kortick" userId="167978f5-7f40-4909-85d5-d4149554ad4e" providerId="ADAL" clId="{415341E9-8AB9-46F0-BEEE-EDA4E9E8721F}" dt="2022-08-25T08:01:38.026" v="2230" actId="1076"/>
          <ac:picMkLst>
            <pc:docMk/>
            <pc:sldMk cId="3640139637" sldId="1801"/>
            <ac:picMk id="5" creationId="{8A1054F1-837F-0601-00E8-532F51B709E4}"/>
          </ac:picMkLst>
        </pc:picChg>
        <pc:picChg chg="del">
          <ac:chgData name="Yoel Kortick" userId="167978f5-7f40-4909-85d5-d4149554ad4e" providerId="ADAL" clId="{415341E9-8AB9-46F0-BEEE-EDA4E9E8721F}" dt="2022-08-25T08:00:49.195" v="2148" actId="478"/>
          <ac:picMkLst>
            <pc:docMk/>
            <pc:sldMk cId="3640139637" sldId="1801"/>
            <ac:picMk id="6" creationId="{547A736A-ECE4-A85B-FDC4-11D8D9D14E04}"/>
          </ac:picMkLst>
        </pc:picChg>
      </pc:sldChg>
      <pc:sldChg chg="addSp delSp modSp add mod">
        <pc:chgData name="Yoel Kortick" userId="167978f5-7f40-4909-85d5-d4149554ad4e" providerId="ADAL" clId="{415341E9-8AB9-46F0-BEEE-EDA4E9E8721F}" dt="2022-08-25T08:04:45.077" v="2518" actId="478"/>
        <pc:sldMkLst>
          <pc:docMk/>
          <pc:sldMk cId="1878864992" sldId="1802"/>
        </pc:sldMkLst>
        <pc:spChg chg="mod">
          <ac:chgData name="Yoel Kortick" userId="167978f5-7f40-4909-85d5-d4149554ad4e" providerId="ADAL" clId="{415341E9-8AB9-46F0-BEEE-EDA4E9E8721F}" dt="2022-08-25T08:04:40.016" v="2516" actId="6549"/>
          <ac:spMkLst>
            <pc:docMk/>
            <pc:sldMk cId="1878864992" sldId="1802"/>
            <ac:spMk id="4" creationId="{2490F34D-A7E2-4EA9-8B1A-78371A1F1CD1}"/>
          </ac:spMkLst>
        </pc:spChg>
        <pc:spChg chg="add mod">
          <ac:chgData name="Yoel Kortick" userId="167978f5-7f40-4909-85d5-d4149554ad4e" providerId="ADAL" clId="{415341E9-8AB9-46F0-BEEE-EDA4E9E8721F}" dt="2022-08-25T08:04:10.286" v="2505" actId="1035"/>
          <ac:spMkLst>
            <pc:docMk/>
            <pc:sldMk cId="1878864992" sldId="1802"/>
            <ac:spMk id="10" creationId="{AA5B6227-9085-2656-9346-79A816EF3BBD}"/>
          </ac:spMkLst>
        </pc:spChg>
        <pc:spChg chg="mod">
          <ac:chgData name="Yoel Kortick" userId="167978f5-7f40-4909-85d5-d4149554ad4e" providerId="ADAL" clId="{415341E9-8AB9-46F0-BEEE-EDA4E9E8721F}" dt="2022-08-25T08:04:05.159" v="2496" actId="1036"/>
          <ac:spMkLst>
            <pc:docMk/>
            <pc:sldMk cId="1878864992" sldId="1802"/>
            <ac:spMk id="11" creationId="{65420696-3F00-8D65-97B9-F968F888B3F3}"/>
          </ac:spMkLst>
        </pc:spChg>
        <pc:spChg chg="del">
          <ac:chgData name="Yoel Kortick" userId="167978f5-7f40-4909-85d5-d4149554ad4e" providerId="ADAL" clId="{415341E9-8AB9-46F0-BEEE-EDA4E9E8721F}" dt="2022-08-25T08:04:43.739" v="2517" actId="478"/>
          <ac:spMkLst>
            <pc:docMk/>
            <pc:sldMk cId="1878864992" sldId="1802"/>
            <ac:spMk id="12" creationId="{0F04588D-F319-B7C8-D2A8-75302A46CB0A}"/>
          </ac:spMkLst>
        </pc:spChg>
        <pc:spChg chg="del">
          <ac:chgData name="Yoel Kortick" userId="167978f5-7f40-4909-85d5-d4149554ad4e" providerId="ADAL" clId="{415341E9-8AB9-46F0-BEEE-EDA4E9E8721F}" dt="2022-08-25T08:04:45.077" v="2518" actId="478"/>
          <ac:spMkLst>
            <pc:docMk/>
            <pc:sldMk cId="1878864992" sldId="1802"/>
            <ac:spMk id="14" creationId="{C7C9329A-BC86-4C18-AC65-106E90B038AC}"/>
          </ac:spMkLst>
        </pc:spChg>
        <pc:picChg chg="del">
          <ac:chgData name="Yoel Kortick" userId="167978f5-7f40-4909-85d5-d4149554ad4e" providerId="ADAL" clId="{415341E9-8AB9-46F0-BEEE-EDA4E9E8721F}" dt="2022-08-25T08:02:45.887" v="2259" actId="478"/>
          <ac:picMkLst>
            <pc:docMk/>
            <pc:sldMk cId="1878864992" sldId="1802"/>
            <ac:picMk id="5" creationId="{8A1054F1-837F-0601-00E8-532F51B709E4}"/>
          </ac:picMkLst>
        </pc:picChg>
        <pc:picChg chg="add mod ord">
          <ac:chgData name="Yoel Kortick" userId="167978f5-7f40-4909-85d5-d4149554ad4e" providerId="ADAL" clId="{415341E9-8AB9-46F0-BEEE-EDA4E9E8721F}" dt="2022-08-25T08:04:12.936" v="2506" actId="208"/>
          <ac:picMkLst>
            <pc:docMk/>
            <pc:sldMk cId="1878864992" sldId="1802"/>
            <ac:picMk id="6" creationId="{871145E2-5AFF-0ED9-CAA4-97219C113F30}"/>
          </ac:picMkLst>
        </pc:picChg>
      </pc:sldChg>
      <pc:sldChg chg="addSp delSp modSp add mod">
        <pc:chgData name="Yoel Kortick" userId="167978f5-7f40-4909-85d5-d4149554ad4e" providerId="ADAL" clId="{415341E9-8AB9-46F0-BEEE-EDA4E9E8721F}" dt="2022-08-25T08:14:06.164" v="3290" actId="1582"/>
        <pc:sldMkLst>
          <pc:docMk/>
          <pc:sldMk cId="1764801124" sldId="1803"/>
        </pc:sldMkLst>
        <pc:spChg chg="mod">
          <ac:chgData name="Yoel Kortick" userId="167978f5-7f40-4909-85d5-d4149554ad4e" providerId="ADAL" clId="{415341E9-8AB9-46F0-BEEE-EDA4E9E8721F}" dt="2022-08-25T08:07:29.287" v="2810" actId="20577"/>
          <ac:spMkLst>
            <pc:docMk/>
            <pc:sldMk cId="1764801124" sldId="1803"/>
            <ac:spMk id="4" creationId="{2490F34D-A7E2-4EA9-8B1A-78371A1F1CD1}"/>
          </ac:spMkLst>
        </pc:spChg>
        <pc:spChg chg="mod">
          <ac:chgData name="Yoel Kortick" userId="167978f5-7f40-4909-85d5-d4149554ad4e" providerId="ADAL" clId="{415341E9-8AB9-46F0-BEEE-EDA4E9E8721F}" dt="2022-08-25T08:08:34.453" v="2833" actId="14100"/>
          <ac:spMkLst>
            <pc:docMk/>
            <pc:sldMk cId="1764801124" sldId="1803"/>
            <ac:spMk id="10" creationId="{AA5B6227-9085-2656-9346-79A816EF3BBD}"/>
          </ac:spMkLst>
        </pc:spChg>
        <pc:spChg chg="add del mod">
          <ac:chgData name="Yoel Kortick" userId="167978f5-7f40-4909-85d5-d4149554ad4e" providerId="ADAL" clId="{415341E9-8AB9-46F0-BEEE-EDA4E9E8721F}" dt="2022-08-25T08:08:21.744" v="2828" actId="1035"/>
          <ac:spMkLst>
            <pc:docMk/>
            <pc:sldMk cId="1764801124" sldId="1803"/>
            <ac:spMk id="11" creationId="{65420696-3F00-8D65-97B9-F968F888B3F3}"/>
          </ac:spMkLst>
        </pc:spChg>
        <pc:spChg chg="add mod">
          <ac:chgData name="Yoel Kortick" userId="167978f5-7f40-4909-85d5-d4149554ad4e" providerId="ADAL" clId="{415341E9-8AB9-46F0-BEEE-EDA4E9E8721F}" dt="2022-08-25T08:08:26.329" v="2829" actId="571"/>
          <ac:spMkLst>
            <pc:docMk/>
            <pc:sldMk cId="1764801124" sldId="1803"/>
            <ac:spMk id="12" creationId="{840D876B-158A-2076-D3AC-16B3CEF6E347}"/>
          </ac:spMkLst>
        </pc:spChg>
        <pc:picChg chg="add del">
          <ac:chgData name="Yoel Kortick" userId="167978f5-7f40-4909-85d5-d4149554ad4e" providerId="ADAL" clId="{415341E9-8AB9-46F0-BEEE-EDA4E9E8721F}" dt="2022-08-25T08:07:32.776" v="2812" actId="22"/>
          <ac:picMkLst>
            <pc:docMk/>
            <pc:sldMk cId="1764801124" sldId="1803"/>
            <ac:picMk id="5" creationId="{B343B7DA-BE01-F618-E525-B5FA1CE6EFB2}"/>
          </ac:picMkLst>
        </pc:picChg>
        <pc:picChg chg="del">
          <ac:chgData name="Yoel Kortick" userId="167978f5-7f40-4909-85d5-d4149554ad4e" providerId="ADAL" clId="{415341E9-8AB9-46F0-BEEE-EDA4E9E8721F}" dt="2022-08-25T08:05:51.609" v="2765" actId="478"/>
          <ac:picMkLst>
            <pc:docMk/>
            <pc:sldMk cId="1764801124" sldId="1803"/>
            <ac:picMk id="6" creationId="{871145E2-5AFF-0ED9-CAA4-97219C113F30}"/>
          </ac:picMkLst>
        </pc:picChg>
        <pc:picChg chg="add mod ord">
          <ac:chgData name="Yoel Kortick" userId="167978f5-7f40-4909-85d5-d4149554ad4e" providerId="ADAL" clId="{415341E9-8AB9-46F0-BEEE-EDA4E9E8721F}" dt="2022-08-25T08:08:36.537" v="2834" actId="208"/>
          <ac:picMkLst>
            <pc:docMk/>
            <pc:sldMk cId="1764801124" sldId="1803"/>
            <ac:picMk id="8" creationId="{062A4334-3CCA-71D5-887B-C702C7406467}"/>
          </ac:picMkLst>
        </pc:picChg>
        <pc:cxnChg chg="add mod">
          <ac:chgData name="Yoel Kortick" userId="167978f5-7f40-4909-85d5-d4149554ad4e" providerId="ADAL" clId="{415341E9-8AB9-46F0-BEEE-EDA4E9E8721F}" dt="2022-08-25T08:14:06.164" v="3290" actId="1582"/>
          <ac:cxnSpMkLst>
            <pc:docMk/>
            <pc:sldMk cId="1764801124" sldId="1803"/>
            <ac:cxnSpMk id="13" creationId="{70399FC5-49E5-FD61-A24C-165923A1C20D}"/>
          </ac:cxnSpMkLst>
        </pc:cxnChg>
      </pc:sldChg>
      <pc:sldChg chg="addSp delSp modSp add mod">
        <pc:chgData name="Yoel Kortick" userId="167978f5-7f40-4909-85d5-d4149554ad4e" providerId="ADAL" clId="{415341E9-8AB9-46F0-BEEE-EDA4E9E8721F}" dt="2022-08-25T08:11:05.637" v="3019" actId="478"/>
        <pc:sldMkLst>
          <pc:docMk/>
          <pc:sldMk cId="1635563092" sldId="1804"/>
        </pc:sldMkLst>
        <pc:spChg chg="mod">
          <ac:chgData name="Yoel Kortick" userId="167978f5-7f40-4909-85d5-d4149554ad4e" providerId="ADAL" clId="{415341E9-8AB9-46F0-BEEE-EDA4E9E8721F}" dt="2022-08-25T08:10:48.018" v="3003" actId="20577"/>
          <ac:spMkLst>
            <pc:docMk/>
            <pc:sldMk cId="1635563092" sldId="1804"/>
            <ac:spMk id="4" creationId="{2490F34D-A7E2-4EA9-8B1A-78371A1F1CD1}"/>
          </ac:spMkLst>
        </pc:spChg>
        <pc:spChg chg="del">
          <ac:chgData name="Yoel Kortick" userId="167978f5-7f40-4909-85d5-d4149554ad4e" providerId="ADAL" clId="{415341E9-8AB9-46F0-BEEE-EDA4E9E8721F}" dt="2022-08-25T08:11:05.637" v="3019" actId="478"/>
          <ac:spMkLst>
            <pc:docMk/>
            <pc:sldMk cId="1635563092" sldId="1804"/>
            <ac:spMk id="10" creationId="{AA5B6227-9085-2656-9346-79A816EF3BBD}"/>
          </ac:spMkLst>
        </pc:spChg>
        <pc:spChg chg="mod">
          <ac:chgData name="Yoel Kortick" userId="167978f5-7f40-4909-85d5-d4149554ad4e" providerId="ADAL" clId="{415341E9-8AB9-46F0-BEEE-EDA4E9E8721F}" dt="2022-08-25T08:10:59.795" v="3017" actId="1038"/>
          <ac:spMkLst>
            <pc:docMk/>
            <pc:sldMk cId="1635563092" sldId="1804"/>
            <ac:spMk id="11" creationId="{65420696-3F00-8D65-97B9-F968F888B3F3}"/>
          </ac:spMkLst>
        </pc:spChg>
        <pc:spChg chg="del">
          <ac:chgData name="Yoel Kortick" userId="167978f5-7f40-4909-85d5-d4149554ad4e" providerId="ADAL" clId="{415341E9-8AB9-46F0-BEEE-EDA4E9E8721F}" dt="2022-08-25T08:11:05.637" v="3019" actId="478"/>
          <ac:spMkLst>
            <pc:docMk/>
            <pc:sldMk cId="1635563092" sldId="1804"/>
            <ac:spMk id="12" creationId="{840D876B-158A-2076-D3AC-16B3CEF6E347}"/>
          </ac:spMkLst>
        </pc:spChg>
        <pc:picChg chg="add ord">
          <ac:chgData name="Yoel Kortick" userId="167978f5-7f40-4909-85d5-d4149554ad4e" providerId="ADAL" clId="{415341E9-8AB9-46F0-BEEE-EDA4E9E8721F}" dt="2022-08-25T08:11:02.822" v="3018" actId="167"/>
          <ac:picMkLst>
            <pc:docMk/>
            <pc:sldMk cId="1635563092" sldId="1804"/>
            <ac:picMk id="5" creationId="{1D9B2E83-C349-588A-3379-DEEE1745FA94}"/>
          </ac:picMkLst>
        </pc:picChg>
        <pc:picChg chg="del">
          <ac:chgData name="Yoel Kortick" userId="167978f5-7f40-4909-85d5-d4149554ad4e" providerId="ADAL" clId="{415341E9-8AB9-46F0-BEEE-EDA4E9E8721F}" dt="2022-08-25T08:09:41.588" v="2972" actId="478"/>
          <ac:picMkLst>
            <pc:docMk/>
            <pc:sldMk cId="1635563092" sldId="1804"/>
            <ac:picMk id="8" creationId="{062A4334-3CCA-71D5-887B-C702C7406467}"/>
          </ac:picMkLst>
        </pc:picChg>
      </pc:sldChg>
      <pc:sldChg chg="addSp delSp modSp add mod">
        <pc:chgData name="Yoel Kortick" userId="167978f5-7f40-4909-85d5-d4149554ad4e" providerId="ADAL" clId="{415341E9-8AB9-46F0-BEEE-EDA4E9E8721F}" dt="2022-08-25T08:42:30.904" v="4677" actId="20577"/>
        <pc:sldMkLst>
          <pc:docMk/>
          <pc:sldMk cId="3222192379" sldId="1805"/>
        </pc:sldMkLst>
        <pc:spChg chg="add mod">
          <ac:chgData name="Yoel Kortick" userId="167978f5-7f40-4909-85d5-d4149554ad4e" providerId="ADAL" clId="{415341E9-8AB9-46F0-BEEE-EDA4E9E8721F}" dt="2022-08-25T08:18:39.753" v="3494" actId="1038"/>
          <ac:spMkLst>
            <pc:docMk/>
            <pc:sldMk cId="3222192379" sldId="1805"/>
            <ac:spMk id="2" creationId="{8BD43739-E326-DDD9-E30E-F1E1271C0270}"/>
          </ac:spMkLst>
        </pc:spChg>
        <pc:spChg chg="mod">
          <ac:chgData name="Yoel Kortick" userId="167978f5-7f40-4909-85d5-d4149554ad4e" providerId="ADAL" clId="{415341E9-8AB9-46F0-BEEE-EDA4E9E8721F}" dt="2022-08-25T08:42:30.904" v="4677" actId="20577"/>
          <ac:spMkLst>
            <pc:docMk/>
            <pc:sldMk cId="3222192379" sldId="1805"/>
            <ac:spMk id="3" creationId="{4FC18B40-6547-41EC-8A0E-1C8F40E0A42F}"/>
          </ac:spMkLst>
        </pc:spChg>
        <pc:spChg chg="mod">
          <ac:chgData name="Yoel Kortick" userId="167978f5-7f40-4909-85d5-d4149554ad4e" providerId="ADAL" clId="{415341E9-8AB9-46F0-BEEE-EDA4E9E8721F}" dt="2022-08-25T08:16:58.373" v="3453" actId="20577"/>
          <ac:spMkLst>
            <pc:docMk/>
            <pc:sldMk cId="3222192379" sldId="1805"/>
            <ac:spMk id="4" creationId="{2490F34D-A7E2-4EA9-8B1A-78371A1F1CD1}"/>
          </ac:spMkLst>
        </pc:spChg>
        <pc:spChg chg="del">
          <ac:chgData name="Yoel Kortick" userId="167978f5-7f40-4909-85d5-d4149554ad4e" providerId="ADAL" clId="{415341E9-8AB9-46F0-BEEE-EDA4E9E8721F}" dt="2022-08-25T08:16:50.377" v="3448" actId="478"/>
          <ac:spMkLst>
            <pc:docMk/>
            <pc:sldMk cId="3222192379" sldId="1805"/>
            <ac:spMk id="6" creationId="{7518D0BB-7A60-B269-1742-88CF287618B7}"/>
          </ac:spMkLst>
        </pc:spChg>
        <pc:spChg chg="del">
          <ac:chgData name="Yoel Kortick" userId="167978f5-7f40-4909-85d5-d4149554ad4e" providerId="ADAL" clId="{415341E9-8AB9-46F0-BEEE-EDA4E9E8721F}" dt="2022-08-25T08:16:51.764" v="3449" actId="478"/>
          <ac:spMkLst>
            <pc:docMk/>
            <pc:sldMk cId="3222192379" sldId="1805"/>
            <ac:spMk id="9" creationId="{0BFFD810-1CA9-312E-3C76-49143EC4C0A5}"/>
          </ac:spMkLst>
        </pc:spChg>
        <pc:picChg chg="mod">
          <ac:chgData name="Yoel Kortick" userId="167978f5-7f40-4909-85d5-d4149554ad4e" providerId="ADAL" clId="{415341E9-8AB9-46F0-BEEE-EDA4E9E8721F}" dt="2022-08-25T08:16:55.194" v="3450" actId="1076"/>
          <ac:picMkLst>
            <pc:docMk/>
            <pc:sldMk cId="3222192379" sldId="1805"/>
            <ac:picMk id="5" creationId="{2B96FCCE-34FD-5988-93DE-A5CA491E24F5}"/>
          </ac:picMkLst>
        </pc:picChg>
        <pc:picChg chg="del">
          <ac:chgData name="Yoel Kortick" userId="167978f5-7f40-4909-85d5-d4149554ad4e" providerId="ADAL" clId="{415341E9-8AB9-46F0-BEEE-EDA4E9E8721F}" dt="2022-08-25T08:16:48.705" v="3447" actId="478"/>
          <ac:picMkLst>
            <pc:docMk/>
            <pc:sldMk cId="3222192379" sldId="1805"/>
            <ac:picMk id="8" creationId="{E80C2A1A-7C15-5999-4378-B13C59017BAC}"/>
          </ac:picMkLst>
        </pc:picChg>
      </pc:sldChg>
      <pc:sldChg chg="addSp delSp modSp add mod">
        <pc:chgData name="Yoel Kortick" userId="167978f5-7f40-4909-85d5-d4149554ad4e" providerId="ADAL" clId="{415341E9-8AB9-46F0-BEEE-EDA4E9E8721F}" dt="2022-08-25T09:16:21.491" v="5793" actId="208"/>
        <pc:sldMkLst>
          <pc:docMk/>
          <pc:sldMk cId="4139958417" sldId="1806"/>
        </pc:sldMkLst>
        <pc:spChg chg="mod">
          <ac:chgData name="Yoel Kortick" userId="167978f5-7f40-4909-85d5-d4149554ad4e" providerId="ADAL" clId="{415341E9-8AB9-46F0-BEEE-EDA4E9E8721F}" dt="2022-08-25T08:42:29.758" v="4675" actId="20577"/>
          <ac:spMkLst>
            <pc:docMk/>
            <pc:sldMk cId="4139958417" sldId="1806"/>
            <ac:spMk id="3" creationId="{4FC18B40-6547-41EC-8A0E-1C8F40E0A42F}"/>
          </ac:spMkLst>
        </pc:spChg>
        <pc:spChg chg="mod">
          <ac:chgData name="Yoel Kortick" userId="167978f5-7f40-4909-85d5-d4149554ad4e" providerId="ADAL" clId="{415341E9-8AB9-46F0-BEEE-EDA4E9E8721F}" dt="2022-08-25T08:43:17.790" v="4715" actId="6549"/>
          <ac:spMkLst>
            <pc:docMk/>
            <pc:sldMk cId="4139958417" sldId="1806"/>
            <ac:spMk id="4" creationId="{2490F34D-A7E2-4EA9-8B1A-78371A1F1CD1}"/>
          </ac:spMkLst>
        </pc:spChg>
        <pc:spChg chg="add mod">
          <ac:chgData name="Yoel Kortick" userId="167978f5-7f40-4909-85d5-d4149554ad4e" providerId="ADAL" clId="{415341E9-8AB9-46F0-BEEE-EDA4E9E8721F}" dt="2022-08-25T08:19:08.682" v="3522" actId="14100"/>
          <ac:spMkLst>
            <pc:docMk/>
            <pc:sldMk cId="4139958417" sldId="1806"/>
            <ac:spMk id="7" creationId="{07460E16-8E35-043E-456A-A26C7BA40592}"/>
          </ac:spMkLst>
        </pc:spChg>
        <pc:spChg chg="add mod">
          <ac:chgData name="Yoel Kortick" userId="167978f5-7f40-4909-85d5-d4149554ad4e" providerId="ADAL" clId="{415341E9-8AB9-46F0-BEEE-EDA4E9E8721F}" dt="2022-08-25T08:19:21.174" v="3605" actId="14100"/>
          <ac:spMkLst>
            <pc:docMk/>
            <pc:sldMk cId="4139958417" sldId="1806"/>
            <ac:spMk id="8" creationId="{A33EDCBA-8B32-3E0B-2CF1-DA73E3E28AB7}"/>
          </ac:spMkLst>
        </pc:spChg>
        <pc:spChg chg="add mod">
          <ac:chgData name="Yoel Kortick" userId="167978f5-7f40-4909-85d5-d4149554ad4e" providerId="ADAL" clId="{415341E9-8AB9-46F0-BEEE-EDA4E9E8721F}" dt="2022-08-25T09:16:21.491" v="5793" actId="208"/>
          <ac:spMkLst>
            <pc:docMk/>
            <pc:sldMk cId="4139958417" sldId="1806"/>
            <ac:spMk id="9" creationId="{4B0FE9D5-3CA0-5544-333B-EEEFFB404699}"/>
          </ac:spMkLst>
        </pc:spChg>
        <pc:picChg chg="del">
          <ac:chgData name="Yoel Kortick" userId="167978f5-7f40-4909-85d5-d4149554ad4e" providerId="ADAL" clId="{415341E9-8AB9-46F0-BEEE-EDA4E9E8721F}" dt="2022-08-25T08:18:47.315" v="3496" actId="478"/>
          <ac:picMkLst>
            <pc:docMk/>
            <pc:sldMk cId="4139958417" sldId="1806"/>
            <ac:picMk id="5" creationId="{2B96FCCE-34FD-5988-93DE-A5CA491E24F5}"/>
          </ac:picMkLst>
        </pc:picChg>
        <pc:picChg chg="add mod ord">
          <ac:chgData name="Yoel Kortick" userId="167978f5-7f40-4909-85d5-d4149554ad4e" providerId="ADAL" clId="{415341E9-8AB9-46F0-BEEE-EDA4E9E8721F}" dt="2022-08-25T08:18:55.745" v="3505" actId="167"/>
          <ac:picMkLst>
            <pc:docMk/>
            <pc:sldMk cId="4139958417" sldId="1806"/>
            <ac:picMk id="6" creationId="{76ABB3E8-157D-0951-56F9-69D5166F2607}"/>
          </ac:picMkLst>
        </pc:picChg>
      </pc:sldChg>
      <pc:sldChg chg="addSp delSp modSp add mod">
        <pc:chgData name="Yoel Kortick" userId="167978f5-7f40-4909-85d5-d4149554ad4e" providerId="ADAL" clId="{415341E9-8AB9-46F0-BEEE-EDA4E9E8721F}" dt="2022-08-25T08:22:50.331" v="4075" actId="313"/>
        <pc:sldMkLst>
          <pc:docMk/>
          <pc:sldMk cId="1197912755" sldId="1807"/>
        </pc:sldMkLst>
        <pc:spChg chg="mod">
          <ac:chgData name="Yoel Kortick" userId="167978f5-7f40-4909-85d5-d4149554ad4e" providerId="ADAL" clId="{415341E9-8AB9-46F0-BEEE-EDA4E9E8721F}" dt="2022-08-25T08:22:50.331" v="4075" actId="313"/>
          <ac:spMkLst>
            <pc:docMk/>
            <pc:sldMk cId="1197912755" sldId="1807"/>
            <ac:spMk id="4" creationId="{2490F34D-A7E2-4EA9-8B1A-78371A1F1CD1}"/>
          </ac:spMkLst>
        </pc:spChg>
        <pc:spChg chg="del">
          <ac:chgData name="Yoel Kortick" userId="167978f5-7f40-4909-85d5-d4149554ad4e" providerId="ADAL" clId="{415341E9-8AB9-46F0-BEEE-EDA4E9E8721F}" dt="2022-08-25T08:21:58.411" v="3915" actId="478"/>
          <ac:spMkLst>
            <pc:docMk/>
            <pc:sldMk cId="1197912755" sldId="1807"/>
            <ac:spMk id="7" creationId="{07460E16-8E35-043E-456A-A26C7BA40592}"/>
          </ac:spMkLst>
        </pc:spChg>
        <pc:spChg chg="del">
          <ac:chgData name="Yoel Kortick" userId="167978f5-7f40-4909-85d5-d4149554ad4e" providerId="ADAL" clId="{415341E9-8AB9-46F0-BEEE-EDA4E9E8721F}" dt="2022-08-25T08:22:00.879" v="3916" actId="478"/>
          <ac:spMkLst>
            <pc:docMk/>
            <pc:sldMk cId="1197912755" sldId="1807"/>
            <ac:spMk id="8" creationId="{A33EDCBA-8B32-3E0B-2CF1-DA73E3E28AB7}"/>
          </ac:spMkLst>
        </pc:spChg>
        <pc:spChg chg="add del mod">
          <ac:chgData name="Yoel Kortick" userId="167978f5-7f40-4909-85d5-d4149554ad4e" providerId="ADAL" clId="{415341E9-8AB9-46F0-BEEE-EDA4E9E8721F}" dt="2022-08-25T08:21:56.420" v="3914" actId="14100"/>
          <ac:spMkLst>
            <pc:docMk/>
            <pc:sldMk cId="1197912755" sldId="1807"/>
            <ac:spMk id="10" creationId="{1E35B6CE-607A-D5FE-4D41-2FE1762DE208}"/>
          </ac:spMkLst>
        </pc:spChg>
        <pc:picChg chg="del">
          <ac:chgData name="Yoel Kortick" userId="167978f5-7f40-4909-85d5-d4149554ad4e" providerId="ADAL" clId="{415341E9-8AB9-46F0-BEEE-EDA4E9E8721F}" dt="2022-08-25T08:21:36.196" v="3889" actId="478"/>
          <ac:picMkLst>
            <pc:docMk/>
            <pc:sldMk cId="1197912755" sldId="1807"/>
            <ac:picMk id="6" creationId="{76ABB3E8-157D-0951-56F9-69D5166F2607}"/>
          </ac:picMkLst>
        </pc:picChg>
        <pc:picChg chg="add del mod">
          <ac:chgData name="Yoel Kortick" userId="167978f5-7f40-4909-85d5-d4149554ad4e" providerId="ADAL" clId="{415341E9-8AB9-46F0-BEEE-EDA4E9E8721F}" dt="2022-08-25T08:21:46.117" v="3893" actId="21"/>
          <ac:picMkLst>
            <pc:docMk/>
            <pc:sldMk cId="1197912755" sldId="1807"/>
            <ac:picMk id="9" creationId="{D841B00D-72F4-A63F-4BAF-892A56C866CB}"/>
          </ac:picMkLst>
        </pc:picChg>
      </pc:sldChg>
      <pc:sldChg chg="delSp modSp add mod">
        <pc:chgData name="Yoel Kortick" userId="167978f5-7f40-4909-85d5-d4149554ad4e" providerId="ADAL" clId="{415341E9-8AB9-46F0-BEEE-EDA4E9E8721F}" dt="2022-08-25T09:17:10.813" v="5849" actId="33524"/>
        <pc:sldMkLst>
          <pc:docMk/>
          <pc:sldMk cId="2452503668" sldId="1808"/>
        </pc:sldMkLst>
        <pc:spChg chg="mod">
          <ac:chgData name="Yoel Kortick" userId="167978f5-7f40-4909-85d5-d4149554ad4e" providerId="ADAL" clId="{415341E9-8AB9-46F0-BEEE-EDA4E9E8721F}" dt="2022-08-25T09:17:10.813" v="5849" actId="33524"/>
          <ac:spMkLst>
            <pc:docMk/>
            <pc:sldMk cId="2452503668" sldId="1808"/>
            <ac:spMk id="4" creationId="{2490F34D-A7E2-4EA9-8B1A-78371A1F1CD1}"/>
          </ac:spMkLst>
        </pc:spChg>
        <pc:spChg chg="del">
          <ac:chgData name="Yoel Kortick" userId="167978f5-7f40-4909-85d5-d4149554ad4e" providerId="ADAL" clId="{415341E9-8AB9-46F0-BEEE-EDA4E9E8721F}" dt="2022-08-25T08:26:01.767" v="4107" actId="478"/>
          <ac:spMkLst>
            <pc:docMk/>
            <pc:sldMk cId="2452503668" sldId="1808"/>
            <ac:spMk id="10" creationId="{1E35B6CE-607A-D5FE-4D41-2FE1762DE208}"/>
          </ac:spMkLst>
        </pc:spChg>
        <pc:picChg chg="del">
          <ac:chgData name="Yoel Kortick" userId="167978f5-7f40-4909-85d5-d4149554ad4e" providerId="ADAL" clId="{415341E9-8AB9-46F0-BEEE-EDA4E9E8721F}" dt="2022-08-25T08:26:00.793" v="4106" actId="478"/>
          <ac:picMkLst>
            <pc:docMk/>
            <pc:sldMk cId="2452503668" sldId="1808"/>
            <ac:picMk id="9" creationId="{D841B00D-72F4-A63F-4BAF-892A56C866CB}"/>
          </ac:picMkLst>
        </pc:picChg>
      </pc:sldChg>
      <pc:sldChg chg="addSp delSp modSp add mod">
        <pc:chgData name="Yoel Kortick" userId="167978f5-7f40-4909-85d5-d4149554ad4e" providerId="ADAL" clId="{415341E9-8AB9-46F0-BEEE-EDA4E9E8721F}" dt="2022-08-25T08:32:54.288" v="4453" actId="14100"/>
        <pc:sldMkLst>
          <pc:docMk/>
          <pc:sldMk cId="303791280" sldId="1809"/>
        </pc:sldMkLst>
        <pc:spChg chg="del">
          <ac:chgData name="Yoel Kortick" userId="167978f5-7f40-4909-85d5-d4149554ad4e" providerId="ADAL" clId="{415341E9-8AB9-46F0-BEEE-EDA4E9E8721F}" dt="2022-08-25T08:25:43.683" v="4102" actId="478"/>
          <ac:spMkLst>
            <pc:docMk/>
            <pc:sldMk cId="303791280" sldId="1809"/>
            <ac:spMk id="4" creationId="{2490F34D-A7E2-4EA9-8B1A-78371A1F1CD1}"/>
          </ac:spMkLst>
        </pc:spChg>
        <pc:spChg chg="add del mod">
          <ac:chgData name="Yoel Kortick" userId="167978f5-7f40-4909-85d5-d4149554ad4e" providerId="ADAL" clId="{415341E9-8AB9-46F0-BEEE-EDA4E9E8721F}" dt="2022-08-25T08:25:45.233" v="4103" actId="478"/>
          <ac:spMkLst>
            <pc:docMk/>
            <pc:sldMk cId="303791280" sldId="1809"/>
            <ac:spMk id="5" creationId="{62380B42-1266-B36B-779D-1C97FA27ABF2}"/>
          </ac:spMkLst>
        </pc:spChg>
        <pc:spChg chg="del">
          <ac:chgData name="Yoel Kortick" userId="167978f5-7f40-4909-85d5-d4149554ad4e" providerId="ADAL" clId="{415341E9-8AB9-46F0-BEEE-EDA4E9E8721F}" dt="2022-08-25T08:32:30.571" v="4451" actId="478"/>
          <ac:spMkLst>
            <pc:docMk/>
            <pc:sldMk cId="303791280" sldId="1809"/>
            <ac:spMk id="10" creationId="{1E35B6CE-607A-D5FE-4D41-2FE1762DE208}"/>
          </ac:spMkLst>
        </pc:spChg>
        <pc:spChg chg="add mod">
          <ac:chgData name="Yoel Kortick" userId="167978f5-7f40-4909-85d5-d4149554ad4e" providerId="ADAL" clId="{415341E9-8AB9-46F0-BEEE-EDA4E9E8721F}" dt="2022-08-25T08:31:58.140" v="4444" actId="14100"/>
          <ac:spMkLst>
            <pc:docMk/>
            <pc:sldMk cId="303791280" sldId="1809"/>
            <ac:spMk id="12" creationId="{0EEF9A36-7AEE-246B-F552-51E13F15567F}"/>
          </ac:spMkLst>
        </pc:spChg>
        <pc:spChg chg="add mod">
          <ac:chgData name="Yoel Kortick" userId="167978f5-7f40-4909-85d5-d4149554ad4e" providerId="ADAL" clId="{415341E9-8AB9-46F0-BEEE-EDA4E9E8721F}" dt="2022-08-25T08:32:10.318" v="4448" actId="14100"/>
          <ac:spMkLst>
            <pc:docMk/>
            <pc:sldMk cId="303791280" sldId="1809"/>
            <ac:spMk id="14" creationId="{27199EE6-44E6-F2FC-6B28-495CDAA8E8A0}"/>
          </ac:spMkLst>
        </pc:spChg>
        <pc:spChg chg="add mod">
          <ac:chgData name="Yoel Kortick" userId="167978f5-7f40-4909-85d5-d4149554ad4e" providerId="ADAL" clId="{415341E9-8AB9-46F0-BEEE-EDA4E9E8721F}" dt="2022-08-25T08:32:54.288" v="4453" actId="14100"/>
          <ac:spMkLst>
            <pc:docMk/>
            <pc:sldMk cId="303791280" sldId="1809"/>
            <ac:spMk id="15" creationId="{0462967E-ECF6-8945-A16C-B9FDFE0648E9}"/>
          </ac:spMkLst>
        </pc:spChg>
        <pc:picChg chg="add del mod">
          <ac:chgData name="Yoel Kortick" userId="167978f5-7f40-4909-85d5-d4149554ad4e" providerId="ADAL" clId="{415341E9-8AB9-46F0-BEEE-EDA4E9E8721F}" dt="2022-08-25T08:31:40.703" v="4437" actId="478"/>
          <ac:picMkLst>
            <pc:docMk/>
            <pc:sldMk cId="303791280" sldId="1809"/>
            <ac:picMk id="7" creationId="{C16ED057-3E17-2AB5-D3E4-3DB2B32EC815}"/>
          </ac:picMkLst>
        </pc:picChg>
        <pc:picChg chg="del">
          <ac:chgData name="Yoel Kortick" userId="167978f5-7f40-4909-85d5-d4149554ad4e" providerId="ADAL" clId="{415341E9-8AB9-46F0-BEEE-EDA4E9E8721F}" dt="2022-08-25T08:25:47.385" v="4104" actId="478"/>
          <ac:picMkLst>
            <pc:docMk/>
            <pc:sldMk cId="303791280" sldId="1809"/>
            <ac:picMk id="9" creationId="{D841B00D-72F4-A63F-4BAF-892A56C866CB}"/>
          </ac:picMkLst>
        </pc:picChg>
        <pc:picChg chg="add mod ord">
          <ac:chgData name="Yoel Kortick" userId="167978f5-7f40-4909-85d5-d4149554ad4e" providerId="ADAL" clId="{415341E9-8AB9-46F0-BEEE-EDA4E9E8721F}" dt="2022-08-25T08:32:26.254" v="4450" actId="208"/>
          <ac:picMkLst>
            <pc:docMk/>
            <pc:sldMk cId="303791280" sldId="1809"/>
            <ac:picMk id="11" creationId="{233A2AA8-C594-A78A-345A-4F66760D2ADE}"/>
          </ac:picMkLst>
        </pc:picChg>
        <pc:picChg chg="add mod">
          <ac:chgData name="Yoel Kortick" userId="167978f5-7f40-4909-85d5-d4149554ad4e" providerId="ADAL" clId="{415341E9-8AB9-46F0-BEEE-EDA4E9E8721F}" dt="2022-08-25T08:32:00.627" v="4446" actId="571"/>
          <ac:picMkLst>
            <pc:docMk/>
            <pc:sldMk cId="303791280" sldId="1809"/>
            <ac:picMk id="13" creationId="{5DE38EB7-5B15-AB1A-4CCA-5693BA666AED}"/>
          </ac:picMkLst>
        </pc:picChg>
      </pc:sldChg>
      <pc:sldChg chg="addSp delSp modSp add mod">
        <pc:chgData name="Yoel Kortick" userId="167978f5-7f40-4909-85d5-d4149554ad4e" providerId="ADAL" clId="{415341E9-8AB9-46F0-BEEE-EDA4E9E8721F}" dt="2022-08-25T08:35:59.305" v="4575" actId="14100"/>
        <pc:sldMkLst>
          <pc:docMk/>
          <pc:sldMk cId="2147822197" sldId="1810"/>
        </pc:sldMkLst>
        <pc:spChg chg="mod">
          <ac:chgData name="Yoel Kortick" userId="167978f5-7f40-4909-85d5-d4149554ad4e" providerId="ADAL" clId="{415341E9-8AB9-46F0-BEEE-EDA4E9E8721F}" dt="2022-08-25T08:34:31.830" v="4543" actId="20577"/>
          <ac:spMkLst>
            <pc:docMk/>
            <pc:sldMk cId="2147822197" sldId="1810"/>
            <ac:spMk id="4" creationId="{2490F34D-A7E2-4EA9-8B1A-78371A1F1CD1}"/>
          </ac:spMkLst>
        </pc:spChg>
        <pc:spChg chg="add mod">
          <ac:chgData name="Yoel Kortick" userId="167978f5-7f40-4909-85d5-d4149554ad4e" providerId="ADAL" clId="{415341E9-8AB9-46F0-BEEE-EDA4E9E8721F}" dt="2022-08-25T08:35:42.497" v="4568" actId="1037"/>
          <ac:spMkLst>
            <pc:docMk/>
            <pc:sldMk cId="2147822197" sldId="1810"/>
            <ac:spMk id="6" creationId="{74751418-55C6-06F1-9397-AE9F372F8B86}"/>
          </ac:spMkLst>
        </pc:spChg>
        <pc:spChg chg="del">
          <ac:chgData name="Yoel Kortick" userId="167978f5-7f40-4909-85d5-d4149554ad4e" providerId="ADAL" clId="{415341E9-8AB9-46F0-BEEE-EDA4E9E8721F}" dt="2022-08-25T08:25:32.207" v="4084" actId="478"/>
          <ac:spMkLst>
            <pc:docMk/>
            <pc:sldMk cId="2147822197" sldId="1810"/>
            <ac:spMk id="10" creationId="{1E35B6CE-607A-D5FE-4D41-2FE1762DE208}"/>
          </ac:spMkLst>
        </pc:spChg>
        <pc:spChg chg="add mod">
          <ac:chgData name="Yoel Kortick" userId="167978f5-7f40-4909-85d5-d4149554ad4e" providerId="ADAL" clId="{415341E9-8AB9-46F0-BEEE-EDA4E9E8721F}" dt="2022-08-25T08:35:59.305" v="4575" actId="14100"/>
          <ac:spMkLst>
            <pc:docMk/>
            <pc:sldMk cId="2147822197" sldId="1810"/>
            <ac:spMk id="11" creationId="{6D04409C-3B00-6185-B32C-9BD49B82232E}"/>
          </ac:spMkLst>
        </pc:spChg>
        <pc:picChg chg="add mod">
          <ac:chgData name="Yoel Kortick" userId="167978f5-7f40-4909-85d5-d4149554ad4e" providerId="ADAL" clId="{415341E9-8AB9-46F0-BEEE-EDA4E9E8721F}" dt="2022-08-25T08:35:42.497" v="4568" actId="1037"/>
          <ac:picMkLst>
            <pc:docMk/>
            <pc:sldMk cId="2147822197" sldId="1810"/>
            <ac:picMk id="5" creationId="{07515C2A-17C1-22A7-DAD0-F2A23FF2DE43}"/>
          </ac:picMkLst>
        </pc:picChg>
        <pc:picChg chg="add mod">
          <ac:chgData name="Yoel Kortick" userId="167978f5-7f40-4909-85d5-d4149554ad4e" providerId="ADAL" clId="{415341E9-8AB9-46F0-BEEE-EDA4E9E8721F}" dt="2022-08-25T08:35:51.490" v="4573" actId="208"/>
          <ac:picMkLst>
            <pc:docMk/>
            <pc:sldMk cId="2147822197" sldId="1810"/>
            <ac:picMk id="8" creationId="{91299D3C-A163-BE3A-4132-A74BA2F730F8}"/>
          </ac:picMkLst>
        </pc:picChg>
        <pc:picChg chg="del">
          <ac:chgData name="Yoel Kortick" userId="167978f5-7f40-4909-85d5-d4149554ad4e" providerId="ADAL" clId="{415341E9-8AB9-46F0-BEEE-EDA4E9E8721F}" dt="2022-08-25T08:25:31.103" v="4083" actId="478"/>
          <ac:picMkLst>
            <pc:docMk/>
            <pc:sldMk cId="2147822197" sldId="1810"/>
            <ac:picMk id="9" creationId="{D841B00D-72F4-A63F-4BAF-892A56C866CB}"/>
          </ac:picMkLst>
        </pc:picChg>
      </pc:sldChg>
      <pc:sldChg chg="addSp delSp modSp add mod">
        <pc:chgData name="Yoel Kortick" userId="167978f5-7f40-4909-85d5-d4149554ad4e" providerId="ADAL" clId="{415341E9-8AB9-46F0-BEEE-EDA4E9E8721F}" dt="2022-08-25T08:34:00.218" v="4464" actId="21"/>
        <pc:sldMkLst>
          <pc:docMk/>
          <pc:sldMk cId="2390147886" sldId="1811"/>
        </pc:sldMkLst>
        <pc:spChg chg="add mod">
          <ac:chgData name="Yoel Kortick" userId="167978f5-7f40-4909-85d5-d4149554ad4e" providerId="ADAL" clId="{415341E9-8AB9-46F0-BEEE-EDA4E9E8721F}" dt="2022-08-25T08:33:39.325" v="4457" actId="14100"/>
          <ac:spMkLst>
            <pc:docMk/>
            <pc:sldMk cId="2390147886" sldId="1811"/>
            <ac:spMk id="5" creationId="{196EF0EC-B3A8-C7C9-EDB2-457C656FFF6A}"/>
          </ac:spMkLst>
        </pc:spChg>
        <pc:spChg chg="add mod">
          <ac:chgData name="Yoel Kortick" userId="167978f5-7f40-4909-85d5-d4149554ad4e" providerId="ADAL" clId="{415341E9-8AB9-46F0-BEEE-EDA4E9E8721F}" dt="2022-08-25T08:33:57.694" v="4463" actId="14100"/>
          <ac:spMkLst>
            <pc:docMk/>
            <pc:sldMk cId="2390147886" sldId="1811"/>
            <ac:spMk id="6" creationId="{648C399B-B2D9-3894-A75F-74F45183FE06}"/>
          </ac:spMkLst>
        </pc:spChg>
        <pc:spChg chg="add del mod">
          <ac:chgData name="Yoel Kortick" userId="167978f5-7f40-4909-85d5-d4149554ad4e" providerId="ADAL" clId="{415341E9-8AB9-46F0-BEEE-EDA4E9E8721F}" dt="2022-08-25T08:34:00.218" v="4464" actId="21"/>
          <ac:spMkLst>
            <pc:docMk/>
            <pc:sldMk cId="2390147886" sldId="1811"/>
            <ac:spMk id="8" creationId="{2B12C5DE-72E5-A4F1-15C9-EFE7BCFF13F9}"/>
          </ac:spMkLst>
        </pc:spChg>
        <pc:spChg chg="add mod">
          <ac:chgData name="Yoel Kortick" userId="167978f5-7f40-4909-85d5-d4149554ad4e" providerId="ADAL" clId="{415341E9-8AB9-46F0-BEEE-EDA4E9E8721F}" dt="2022-08-25T08:33:51.530" v="4461" actId="14100"/>
          <ac:spMkLst>
            <pc:docMk/>
            <pc:sldMk cId="2390147886" sldId="1811"/>
            <ac:spMk id="9" creationId="{531AF242-7901-1157-EC31-AFC38AAB605A}"/>
          </ac:spMkLst>
        </pc:spChg>
        <pc:spChg chg="mod">
          <ac:chgData name="Yoel Kortick" userId="167978f5-7f40-4909-85d5-d4149554ad4e" providerId="ADAL" clId="{415341E9-8AB9-46F0-BEEE-EDA4E9E8721F}" dt="2022-08-25T08:33:46.125" v="4459" actId="14100"/>
          <ac:spMkLst>
            <pc:docMk/>
            <pc:sldMk cId="2390147886" sldId="1811"/>
            <ac:spMk id="10" creationId="{1E35B6CE-607A-D5FE-4D41-2FE1762DE208}"/>
          </ac:spMkLst>
        </pc:spChg>
        <pc:picChg chg="ord">
          <ac:chgData name="Yoel Kortick" userId="167978f5-7f40-4909-85d5-d4149554ad4e" providerId="ADAL" clId="{415341E9-8AB9-46F0-BEEE-EDA4E9E8721F}" dt="2022-08-25T08:33:27.317" v="4454" actId="167"/>
          <ac:picMkLst>
            <pc:docMk/>
            <pc:sldMk cId="2390147886" sldId="1811"/>
            <ac:picMk id="7" creationId="{C16ED057-3E17-2AB5-D3E4-3DB2B32EC815}"/>
          </ac:picMkLst>
        </pc:picChg>
      </pc:sldChg>
      <pc:sldChg chg="modSp add mod">
        <pc:chgData name="Yoel Kortick" userId="167978f5-7f40-4909-85d5-d4149554ad4e" providerId="ADAL" clId="{415341E9-8AB9-46F0-BEEE-EDA4E9E8721F}" dt="2022-08-25T09:15:45.857" v="5766" actId="20577"/>
        <pc:sldMkLst>
          <pc:docMk/>
          <pc:sldMk cId="1445702250" sldId="1812"/>
        </pc:sldMkLst>
        <pc:spChg chg="mod">
          <ac:chgData name="Yoel Kortick" userId="167978f5-7f40-4909-85d5-d4149554ad4e" providerId="ADAL" clId="{415341E9-8AB9-46F0-BEEE-EDA4E9E8721F}" dt="2022-08-25T09:15:45.857" v="5766" actId="20577"/>
          <ac:spMkLst>
            <pc:docMk/>
            <pc:sldMk cId="1445702250" sldId="1812"/>
            <ac:spMk id="4" creationId="{2490F34D-A7E2-4EA9-8B1A-78371A1F1CD1}"/>
          </ac:spMkLst>
        </pc:spChg>
      </pc:sldChg>
      <pc:sldChg chg="delSp modSp add del mod">
        <pc:chgData name="Yoel Kortick" userId="167978f5-7f40-4909-85d5-d4149554ad4e" providerId="ADAL" clId="{415341E9-8AB9-46F0-BEEE-EDA4E9E8721F}" dt="2022-08-25T09:07:19.853" v="5184" actId="2696"/>
        <pc:sldMkLst>
          <pc:docMk/>
          <pc:sldMk cId="1936817447" sldId="1812"/>
        </pc:sldMkLst>
        <pc:spChg chg="mod">
          <ac:chgData name="Yoel Kortick" userId="167978f5-7f40-4909-85d5-d4149554ad4e" providerId="ADAL" clId="{415341E9-8AB9-46F0-BEEE-EDA4E9E8721F}" dt="2022-08-25T09:03:32.739" v="5142" actId="20577"/>
          <ac:spMkLst>
            <pc:docMk/>
            <pc:sldMk cId="1936817447" sldId="1812"/>
            <ac:spMk id="4" creationId="{2490F34D-A7E2-4EA9-8B1A-78371A1F1CD1}"/>
          </ac:spMkLst>
        </pc:spChg>
        <pc:spChg chg="del">
          <ac:chgData name="Yoel Kortick" userId="167978f5-7f40-4909-85d5-d4149554ad4e" providerId="ADAL" clId="{415341E9-8AB9-46F0-BEEE-EDA4E9E8721F}" dt="2022-08-25T08:57:22.824" v="4890" actId="478"/>
          <ac:spMkLst>
            <pc:docMk/>
            <pc:sldMk cId="1936817447" sldId="1812"/>
            <ac:spMk id="6" creationId="{74751418-55C6-06F1-9397-AE9F372F8B86}"/>
          </ac:spMkLst>
        </pc:spChg>
        <pc:spChg chg="del">
          <ac:chgData name="Yoel Kortick" userId="167978f5-7f40-4909-85d5-d4149554ad4e" providerId="ADAL" clId="{415341E9-8AB9-46F0-BEEE-EDA4E9E8721F}" dt="2022-08-25T08:57:22.824" v="4890" actId="478"/>
          <ac:spMkLst>
            <pc:docMk/>
            <pc:sldMk cId="1936817447" sldId="1812"/>
            <ac:spMk id="11" creationId="{6D04409C-3B00-6185-B32C-9BD49B82232E}"/>
          </ac:spMkLst>
        </pc:spChg>
        <pc:picChg chg="del">
          <ac:chgData name="Yoel Kortick" userId="167978f5-7f40-4909-85d5-d4149554ad4e" providerId="ADAL" clId="{415341E9-8AB9-46F0-BEEE-EDA4E9E8721F}" dt="2022-08-25T08:57:22.824" v="4890" actId="478"/>
          <ac:picMkLst>
            <pc:docMk/>
            <pc:sldMk cId="1936817447" sldId="1812"/>
            <ac:picMk id="5" creationId="{07515C2A-17C1-22A7-DAD0-F2A23FF2DE43}"/>
          </ac:picMkLst>
        </pc:picChg>
        <pc:picChg chg="del">
          <ac:chgData name="Yoel Kortick" userId="167978f5-7f40-4909-85d5-d4149554ad4e" providerId="ADAL" clId="{415341E9-8AB9-46F0-BEEE-EDA4E9E8721F}" dt="2022-08-25T08:57:22.824" v="4890" actId="478"/>
          <ac:picMkLst>
            <pc:docMk/>
            <pc:sldMk cId="1936817447" sldId="1812"/>
            <ac:picMk id="8" creationId="{91299D3C-A163-BE3A-4132-A74BA2F730F8}"/>
          </ac:picMkLst>
        </pc:picChg>
      </pc:sldChg>
      <pc:sldChg chg="add">
        <pc:chgData name="Yoel Kortick" userId="167978f5-7f40-4909-85d5-d4149554ad4e" providerId="ADAL" clId="{415341E9-8AB9-46F0-BEEE-EDA4E9E8721F}" dt="2022-08-25T09:07:28.318" v="5185"/>
        <pc:sldMkLst>
          <pc:docMk/>
          <pc:sldMk cId="2243208252" sldId="1813"/>
        </pc:sldMkLst>
      </pc:sldChg>
      <pc:sldChg chg="addSp delSp modSp add del mod">
        <pc:chgData name="Yoel Kortick" userId="167978f5-7f40-4909-85d5-d4149554ad4e" providerId="ADAL" clId="{415341E9-8AB9-46F0-BEEE-EDA4E9E8721F}" dt="2022-08-25T09:07:19.853" v="5184" actId="2696"/>
        <pc:sldMkLst>
          <pc:docMk/>
          <pc:sldMk cId="2922993544" sldId="1813"/>
        </pc:sldMkLst>
        <pc:spChg chg="del">
          <ac:chgData name="Yoel Kortick" userId="167978f5-7f40-4909-85d5-d4149554ad4e" providerId="ADAL" clId="{415341E9-8AB9-46F0-BEEE-EDA4E9E8721F}" dt="2022-08-25T09:04:23.870" v="5144" actId="478"/>
          <ac:spMkLst>
            <pc:docMk/>
            <pc:sldMk cId="2922993544" sldId="1813"/>
            <ac:spMk id="4" creationId="{2490F34D-A7E2-4EA9-8B1A-78371A1F1CD1}"/>
          </ac:spMkLst>
        </pc:spChg>
        <pc:spChg chg="add del mod">
          <ac:chgData name="Yoel Kortick" userId="167978f5-7f40-4909-85d5-d4149554ad4e" providerId="ADAL" clId="{415341E9-8AB9-46F0-BEEE-EDA4E9E8721F}" dt="2022-08-25T09:04:25.832" v="5145" actId="478"/>
          <ac:spMkLst>
            <pc:docMk/>
            <pc:sldMk cId="2922993544" sldId="1813"/>
            <ac:spMk id="5" creationId="{2938F983-AE37-6CB6-AEBE-3BD24FEBAAD9}"/>
          </ac:spMkLst>
        </pc:spChg>
        <pc:spChg chg="add">
          <ac:chgData name="Yoel Kortick" userId="167978f5-7f40-4909-85d5-d4149554ad4e" providerId="ADAL" clId="{415341E9-8AB9-46F0-BEEE-EDA4E9E8721F}" dt="2022-08-25T09:04:46.342" v="5150" actId="11529"/>
          <ac:spMkLst>
            <pc:docMk/>
            <pc:sldMk cId="2922993544" sldId="1813"/>
            <ac:spMk id="8" creationId="{89277987-461A-86C1-D047-EFA733C2250A}"/>
          </ac:spMkLst>
        </pc:spChg>
        <pc:spChg chg="add">
          <ac:chgData name="Yoel Kortick" userId="167978f5-7f40-4909-85d5-d4149554ad4e" providerId="ADAL" clId="{415341E9-8AB9-46F0-BEEE-EDA4E9E8721F}" dt="2022-08-25T09:04:54.742" v="5151" actId="11529"/>
          <ac:spMkLst>
            <pc:docMk/>
            <pc:sldMk cId="2922993544" sldId="1813"/>
            <ac:spMk id="9" creationId="{835724BB-E3AC-7E5F-CD6C-8CB6F4321B41}"/>
          </ac:spMkLst>
        </pc:spChg>
        <pc:spChg chg="add del mod">
          <ac:chgData name="Yoel Kortick" userId="167978f5-7f40-4909-85d5-d4149554ad4e" providerId="ADAL" clId="{415341E9-8AB9-46F0-BEEE-EDA4E9E8721F}" dt="2022-08-25T09:05:32.078" v="5178"/>
          <ac:spMkLst>
            <pc:docMk/>
            <pc:sldMk cId="2922993544" sldId="1813"/>
            <ac:spMk id="10" creationId="{2E2AA51E-382B-2383-83A6-AFC7CC4A1F05}"/>
          </ac:spMkLst>
        </pc:spChg>
        <pc:spChg chg="add mod">
          <ac:chgData name="Yoel Kortick" userId="167978f5-7f40-4909-85d5-d4149554ad4e" providerId="ADAL" clId="{415341E9-8AB9-46F0-BEEE-EDA4E9E8721F}" dt="2022-08-25T09:05:28.526" v="5175" actId="14100"/>
          <ac:spMkLst>
            <pc:docMk/>
            <pc:sldMk cId="2922993544" sldId="1813"/>
            <ac:spMk id="11" creationId="{4FC8295B-CD9F-C9C9-4856-C826FE48D0DC}"/>
          </ac:spMkLst>
        </pc:spChg>
        <pc:spChg chg="add mod">
          <ac:chgData name="Yoel Kortick" userId="167978f5-7f40-4909-85d5-d4149554ad4e" providerId="ADAL" clId="{415341E9-8AB9-46F0-BEEE-EDA4E9E8721F}" dt="2022-08-25T09:05:31.431" v="5176" actId="14100"/>
          <ac:spMkLst>
            <pc:docMk/>
            <pc:sldMk cId="2922993544" sldId="1813"/>
            <ac:spMk id="12" creationId="{BCE8E392-5E42-3EC9-795C-ED445B05CC19}"/>
          </ac:spMkLst>
        </pc:spChg>
        <pc:picChg chg="add mod">
          <ac:chgData name="Yoel Kortick" userId="167978f5-7f40-4909-85d5-d4149554ad4e" providerId="ADAL" clId="{415341E9-8AB9-46F0-BEEE-EDA4E9E8721F}" dt="2022-08-25T09:04:38.118" v="5149" actId="208"/>
          <ac:picMkLst>
            <pc:docMk/>
            <pc:sldMk cId="2922993544" sldId="1813"/>
            <ac:picMk id="7" creationId="{3CE331DA-8017-BCA2-88E8-5CC40D3635BE}"/>
          </ac:picMkLst>
        </pc:picChg>
        <pc:cxnChg chg="add mod">
          <ac:chgData name="Yoel Kortick" userId="167978f5-7f40-4909-85d5-d4149554ad4e" providerId="ADAL" clId="{415341E9-8AB9-46F0-BEEE-EDA4E9E8721F}" dt="2022-08-25T09:05:48.855" v="5182"/>
          <ac:cxnSpMkLst>
            <pc:docMk/>
            <pc:sldMk cId="2922993544" sldId="1813"/>
            <ac:cxnSpMk id="14" creationId="{7ADE6AA9-6601-46AA-FA74-D95BF0B9FEF8}"/>
          </ac:cxnSpMkLst>
        </pc:cxnChg>
        <pc:cxnChg chg="add">
          <ac:chgData name="Yoel Kortick" userId="167978f5-7f40-4909-85d5-d4149554ad4e" providerId="ADAL" clId="{415341E9-8AB9-46F0-BEEE-EDA4E9E8721F}" dt="2022-08-25T09:05:57.798" v="5183" actId="11529"/>
          <ac:cxnSpMkLst>
            <pc:docMk/>
            <pc:sldMk cId="2922993544" sldId="1813"/>
            <ac:cxnSpMk id="16" creationId="{877717DF-BFCF-2D05-DE3B-DB890E24028E}"/>
          </ac:cxnSpMkLst>
        </pc:cxnChg>
      </pc:sldChg>
      <pc:sldChg chg="modSp add mod">
        <pc:chgData name="Yoel Kortick" userId="167978f5-7f40-4909-85d5-d4149554ad4e" providerId="ADAL" clId="{415341E9-8AB9-46F0-BEEE-EDA4E9E8721F}" dt="2022-08-25T09:15:57.391" v="5768" actId="20577"/>
        <pc:sldMkLst>
          <pc:docMk/>
          <pc:sldMk cId="2801101417" sldId="1814"/>
        </pc:sldMkLst>
        <pc:spChg chg="mod">
          <ac:chgData name="Yoel Kortick" userId="167978f5-7f40-4909-85d5-d4149554ad4e" providerId="ADAL" clId="{415341E9-8AB9-46F0-BEEE-EDA4E9E8721F}" dt="2022-08-25T09:15:57.391" v="5768" actId="20577"/>
          <ac:spMkLst>
            <pc:docMk/>
            <pc:sldMk cId="2801101417" sldId="1814"/>
            <ac:spMk id="4" creationId="{2490F34D-A7E2-4EA9-8B1A-78371A1F1CD1}"/>
          </ac:spMkLst>
        </pc:spChg>
      </pc:sldChg>
    </pc:docChg>
  </pc:docChgLst>
  <pc:docChgLst>
    <pc:chgData name="Yoel Kortick" userId="167978f5-7f40-4909-85d5-d4149554ad4e" providerId="ADAL" clId="{F6E698BF-2F2B-4C7A-A765-36EBCC9544AB}"/>
    <pc:docChg chg="undo custSel addSld delSld modSld">
      <pc:chgData name="Yoel Kortick" userId="167978f5-7f40-4909-85d5-d4149554ad4e" providerId="ADAL" clId="{F6E698BF-2F2B-4C7A-A765-36EBCC9544AB}" dt="2022-08-28T10:30:59.689" v="662" actId="14100"/>
      <pc:docMkLst>
        <pc:docMk/>
      </pc:docMkLst>
      <pc:sldChg chg="modSp mod">
        <pc:chgData name="Yoel Kortick" userId="167978f5-7f40-4909-85d5-d4149554ad4e" providerId="ADAL" clId="{F6E698BF-2F2B-4C7A-A765-36EBCC9544AB}" dt="2022-08-28T10:29:48.443" v="631" actId="20577"/>
        <pc:sldMkLst>
          <pc:docMk/>
          <pc:sldMk cId="3267142644" sldId="1724"/>
        </pc:sldMkLst>
        <pc:spChg chg="mod">
          <ac:chgData name="Yoel Kortick" userId="167978f5-7f40-4909-85d5-d4149554ad4e" providerId="ADAL" clId="{F6E698BF-2F2B-4C7A-A765-36EBCC9544AB}" dt="2022-08-28T10:29:48.443" v="631" actId="20577"/>
          <ac:spMkLst>
            <pc:docMk/>
            <pc:sldMk cId="3267142644" sldId="1724"/>
            <ac:spMk id="63" creationId="{2818E309-CE24-45E0-8F37-EFD6121F7540}"/>
          </ac:spMkLst>
        </pc:spChg>
      </pc:sldChg>
      <pc:sldChg chg="modSp mod">
        <pc:chgData name="Yoel Kortick" userId="167978f5-7f40-4909-85d5-d4149554ad4e" providerId="ADAL" clId="{F6E698BF-2F2B-4C7A-A765-36EBCC9544AB}" dt="2022-08-28T10:30:20.489" v="655" actId="20577"/>
        <pc:sldMkLst>
          <pc:docMk/>
          <pc:sldMk cId="2678910622" sldId="1839"/>
        </pc:sldMkLst>
        <pc:spChg chg="mod">
          <ac:chgData name="Yoel Kortick" userId="167978f5-7f40-4909-85d5-d4149554ad4e" providerId="ADAL" clId="{F6E698BF-2F2B-4C7A-A765-36EBCC9544AB}" dt="2022-08-28T10:30:20.489" v="655" actId="20577"/>
          <ac:spMkLst>
            <pc:docMk/>
            <pc:sldMk cId="2678910622" sldId="1839"/>
            <ac:spMk id="3" creationId="{440E2C51-CB70-4EE1-8E6B-DADCB74DEC44}"/>
          </ac:spMkLst>
        </pc:spChg>
      </pc:sldChg>
      <pc:sldChg chg="modSp mod">
        <pc:chgData name="Yoel Kortick" userId="167978f5-7f40-4909-85d5-d4149554ad4e" providerId="ADAL" clId="{F6E698BF-2F2B-4C7A-A765-36EBCC9544AB}" dt="2022-08-28T10:30:39.284" v="657"/>
        <pc:sldMkLst>
          <pc:docMk/>
          <pc:sldMk cId="146484598" sldId="1840"/>
        </pc:sldMkLst>
        <pc:spChg chg="mod">
          <ac:chgData name="Yoel Kortick" userId="167978f5-7f40-4909-85d5-d4149554ad4e" providerId="ADAL" clId="{F6E698BF-2F2B-4C7A-A765-36EBCC9544AB}" dt="2022-08-28T10:30:39.284" v="657"/>
          <ac:spMkLst>
            <pc:docMk/>
            <pc:sldMk cId="146484598" sldId="1840"/>
            <ac:spMk id="3" creationId="{4FC18B40-6547-41EC-8A0E-1C8F40E0A42F}"/>
          </ac:spMkLst>
        </pc:spChg>
      </pc:sldChg>
      <pc:sldChg chg="modSp mod">
        <pc:chgData name="Yoel Kortick" userId="167978f5-7f40-4909-85d5-d4149554ad4e" providerId="ADAL" clId="{F6E698BF-2F2B-4C7A-A765-36EBCC9544AB}" dt="2022-08-28T10:29:10.507" v="606" actId="6549"/>
        <pc:sldMkLst>
          <pc:docMk/>
          <pc:sldMk cId="309807513" sldId="1841"/>
        </pc:sldMkLst>
        <pc:spChg chg="mod">
          <ac:chgData name="Yoel Kortick" userId="167978f5-7f40-4909-85d5-d4149554ad4e" providerId="ADAL" clId="{F6E698BF-2F2B-4C7A-A765-36EBCC9544AB}" dt="2022-08-28T10:29:10.507" v="606" actId="6549"/>
          <ac:spMkLst>
            <pc:docMk/>
            <pc:sldMk cId="309807513" sldId="1841"/>
            <ac:spMk id="4" creationId="{2490F34D-A7E2-4EA9-8B1A-78371A1F1CD1}"/>
          </ac:spMkLst>
        </pc:spChg>
      </pc:sldChg>
      <pc:sldChg chg="modSp mod">
        <pc:chgData name="Yoel Kortick" userId="167978f5-7f40-4909-85d5-d4149554ad4e" providerId="ADAL" clId="{F6E698BF-2F2B-4C7A-A765-36EBCC9544AB}" dt="2022-08-28T10:13:48.012" v="126" actId="403"/>
        <pc:sldMkLst>
          <pc:docMk/>
          <pc:sldMk cId="3159132757" sldId="1844"/>
        </pc:sldMkLst>
        <pc:spChg chg="mod">
          <ac:chgData name="Yoel Kortick" userId="167978f5-7f40-4909-85d5-d4149554ad4e" providerId="ADAL" clId="{F6E698BF-2F2B-4C7A-A765-36EBCC9544AB}" dt="2022-08-28T10:13:48.012" v="126" actId="403"/>
          <ac:spMkLst>
            <pc:docMk/>
            <pc:sldMk cId="3159132757" sldId="1844"/>
            <ac:spMk id="6" creationId="{9F15A80A-F7F4-CD36-8BDE-0FEBBF2FAE40}"/>
          </ac:spMkLst>
        </pc:spChg>
      </pc:sldChg>
      <pc:sldChg chg="modSp mod">
        <pc:chgData name="Yoel Kortick" userId="167978f5-7f40-4909-85d5-d4149554ad4e" providerId="ADAL" clId="{F6E698BF-2F2B-4C7A-A765-36EBCC9544AB}" dt="2022-08-28T10:11:22.221" v="78" actId="27636"/>
        <pc:sldMkLst>
          <pc:docMk/>
          <pc:sldMk cId="1954226497" sldId="1845"/>
        </pc:sldMkLst>
        <pc:spChg chg="mod">
          <ac:chgData name="Yoel Kortick" userId="167978f5-7f40-4909-85d5-d4149554ad4e" providerId="ADAL" clId="{F6E698BF-2F2B-4C7A-A765-36EBCC9544AB}" dt="2022-08-28T10:11:22.221" v="78" actId="27636"/>
          <ac:spMkLst>
            <pc:docMk/>
            <pc:sldMk cId="1954226497" sldId="1845"/>
            <ac:spMk id="4" creationId="{CA579D4F-F06B-C1CD-7F6F-E0A44F3A5451}"/>
          </ac:spMkLst>
        </pc:spChg>
        <pc:spChg chg="mod">
          <ac:chgData name="Yoel Kortick" userId="167978f5-7f40-4909-85d5-d4149554ad4e" providerId="ADAL" clId="{F6E698BF-2F2B-4C7A-A765-36EBCC9544AB}" dt="2022-08-28T10:11:18.614" v="76" actId="113"/>
          <ac:spMkLst>
            <pc:docMk/>
            <pc:sldMk cId="1954226497" sldId="1845"/>
            <ac:spMk id="6" creationId="{9F15A80A-F7F4-CD36-8BDE-0FEBBF2FAE40}"/>
          </ac:spMkLst>
        </pc:spChg>
      </pc:sldChg>
      <pc:sldChg chg="modSp mod">
        <pc:chgData name="Yoel Kortick" userId="167978f5-7f40-4909-85d5-d4149554ad4e" providerId="ADAL" clId="{F6E698BF-2F2B-4C7A-A765-36EBCC9544AB}" dt="2022-08-28T10:11:29.904" v="80" actId="113"/>
        <pc:sldMkLst>
          <pc:docMk/>
          <pc:sldMk cId="447265283" sldId="1846"/>
        </pc:sldMkLst>
        <pc:spChg chg="mod">
          <ac:chgData name="Yoel Kortick" userId="167978f5-7f40-4909-85d5-d4149554ad4e" providerId="ADAL" clId="{F6E698BF-2F2B-4C7A-A765-36EBCC9544AB}" dt="2022-08-28T10:11:29.904" v="80" actId="113"/>
          <ac:spMkLst>
            <pc:docMk/>
            <pc:sldMk cId="447265283" sldId="1846"/>
            <ac:spMk id="4" creationId="{CA579D4F-F06B-C1CD-7F6F-E0A44F3A5451}"/>
          </ac:spMkLst>
        </pc:spChg>
        <pc:spChg chg="mod">
          <ac:chgData name="Yoel Kortick" userId="167978f5-7f40-4909-85d5-d4149554ad4e" providerId="ADAL" clId="{F6E698BF-2F2B-4C7A-A765-36EBCC9544AB}" dt="2022-08-28T10:11:27.849" v="79" actId="113"/>
          <ac:spMkLst>
            <pc:docMk/>
            <pc:sldMk cId="447265283" sldId="1846"/>
            <ac:spMk id="6" creationId="{9F15A80A-F7F4-CD36-8BDE-0FEBBF2FAE40}"/>
          </ac:spMkLst>
        </pc:spChg>
      </pc:sldChg>
      <pc:sldChg chg="modSp mod">
        <pc:chgData name="Yoel Kortick" userId="167978f5-7f40-4909-85d5-d4149554ad4e" providerId="ADAL" clId="{F6E698BF-2F2B-4C7A-A765-36EBCC9544AB}" dt="2022-08-28T10:11:59.461" v="93" actId="113"/>
        <pc:sldMkLst>
          <pc:docMk/>
          <pc:sldMk cId="886589407" sldId="1847"/>
        </pc:sldMkLst>
        <pc:spChg chg="mod">
          <ac:chgData name="Yoel Kortick" userId="167978f5-7f40-4909-85d5-d4149554ad4e" providerId="ADAL" clId="{F6E698BF-2F2B-4C7A-A765-36EBCC9544AB}" dt="2022-08-28T10:11:59.461" v="93" actId="113"/>
          <ac:spMkLst>
            <pc:docMk/>
            <pc:sldMk cId="886589407" sldId="1847"/>
            <ac:spMk id="6" creationId="{9F15A80A-F7F4-CD36-8BDE-0FEBBF2FAE40}"/>
          </ac:spMkLst>
        </pc:spChg>
      </pc:sldChg>
      <pc:sldChg chg="modSp mod">
        <pc:chgData name="Yoel Kortick" userId="167978f5-7f40-4909-85d5-d4149554ad4e" providerId="ADAL" clId="{F6E698BF-2F2B-4C7A-A765-36EBCC9544AB}" dt="2022-08-28T10:12:22.736" v="100" actId="14100"/>
        <pc:sldMkLst>
          <pc:docMk/>
          <pc:sldMk cId="4086293843" sldId="1848"/>
        </pc:sldMkLst>
        <pc:spChg chg="mod">
          <ac:chgData name="Yoel Kortick" userId="167978f5-7f40-4909-85d5-d4149554ad4e" providerId="ADAL" clId="{F6E698BF-2F2B-4C7A-A765-36EBCC9544AB}" dt="2022-08-28T10:12:22.736" v="100" actId="14100"/>
          <ac:spMkLst>
            <pc:docMk/>
            <pc:sldMk cId="4086293843" sldId="1848"/>
            <ac:spMk id="6" creationId="{9F15A80A-F7F4-CD36-8BDE-0FEBBF2FAE40}"/>
          </ac:spMkLst>
        </pc:spChg>
      </pc:sldChg>
      <pc:sldChg chg="modSp mod">
        <pc:chgData name="Yoel Kortick" userId="167978f5-7f40-4909-85d5-d4149554ad4e" providerId="ADAL" clId="{F6E698BF-2F2B-4C7A-A765-36EBCC9544AB}" dt="2022-08-28T10:12:07.754" v="95" actId="113"/>
        <pc:sldMkLst>
          <pc:docMk/>
          <pc:sldMk cId="3349957859" sldId="1849"/>
        </pc:sldMkLst>
        <pc:spChg chg="mod">
          <ac:chgData name="Yoel Kortick" userId="167978f5-7f40-4909-85d5-d4149554ad4e" providerId="ADAL" clId="{F6E698BF-2F2B-4C7A-A765-36EBCC9544AB}" dt="2022-08-28T10:12:07.754" v="95" actId="113"/>
          <ac:spMkLst>
            <pc:docMk/>
            <pc:sldMk cId="3349957859" sldId="1849"/>
            <ac:spMk id="4" creationId="{D13F8E19-8B04-52E6-0124-2A970E215073}"/>
          </ac:spMkLst>
        </pc:spChg>
        <pc:spChg chg="mod">
          <ac:chgData name="Yoel Kortick" userId="167978f5-7f40-4909-85d5-d4149554ad4e" providerId="ADAL" clId="{F6E698BF-2F2B-4C7A-A765-36EBCC9544AB}" dt="2022-08-28T10:12:06.004" v="94" actId="113"/>
          <ac:spMkLst>
            <pc:docMk/>
            <pc:sldMk cId="3349957859" sldId="1849"/>
            <ac:spMk id="6" creationId="{9F15A80A-F7F4-CD36-8BDE-0FEBBF2FAE40}"/>
          </ac:spMkLst>
        </pc:spChg>
      </pc:sldChg>
      <pc:sldChg chg="modSp mod">
        <pc:chgData name="Yoel Kortick" userId="167978f5-7f40-4909-85d5-d4149554ad4e" providerId="ADAL" clId="{F6E698BF-2F2B-4C7A-A765-36EBCC9544AB}" dt="2022-08-28T10:12:30.381" v="101" actId="113"/>
        <pc:sldMkLst>
          <pc:docMk/>
          <pc:sldMk cId="2987314586" sldId="1850"/>
        </pc:sldMkLst>
        <pc:spChg chg="mod">
          <ac:chgData name="Yoel Kortick" userId="167978f5-7f40-4909-85d5-d4149554ad4e" providerId="ADAL" clId="{F6E698BF-2F2B-4C7A-A765-36EBCC9544AB}" dt="2022-08-28T10:12:30.381" v="101" actId="113"/>
          <ac:spMkLst>
            <pc:docMk/>
            <pc:sldMk cId="2987314586" sldId="1850"/>
            <ac:spMk id="6" creationId="{9F15A80A-F7F4-CD36-8BDE-0FEBBF2FAE40}"/>
          </ac:spMkLst>
        </pc:spChg>
      </pc:sldChg>
      <pc:sldChg chg="modSp mod">
        <pc:chgData name="Yoel Kortick" userId="167978f5-7f40-4909-85d5-d4149554ad4e" providerId="ADAL" clId="{F6E698BF-2F2B-4C7A-A765-36EBCC9544AB}" dt="2022-08-28T10:12:35.175" v="102" actId="113"/>
        <pc:sldMkLst>
          <pc:docMk/>
          <pc:sldMk cId="1261365802" sldId="1851"/>
        </pc:sldMkLst>
        <pc:spChg chg="mod">
          <ac:chgData name="Yoel Kortick" userId="167978f5-7f40-4909-85d5-d4149554ad4e" providerId="ADAL" clId="{F6E698BF-2F2B-4C7A-A765-36EBCC9544AB}" dt="2022-08-28T10:12:35.175" v="102" actId="113"/>
          <ac:spMkLst>
            <pc:docMk/>
            <pc:sldMk cId="1261365802" sldId="1851"/>
            <ac:spMk id="6" creationId="{9F15A80A-F7F4-CD36-8BDE-0FEBBF2FAE40}"/>
          </ac:spMkLst>
        </pc:spChg>
      </pc:sldChg>
      <pc:sldChg chg="add del">
        <pc:chgData name="Yoel Kortick" userId="167978f5-7f40-4909-85d5-d4149554ad4e" providerId="ADAL" clId="{F6E698BF-2F2B-4C7A-A765-36EBCC9544AB}" dt="2022-08-28T10:14:00.954" v="130" actId="47"/>
        <pc:sldMkLst>
          <pc:docMk/>
          <pc:sldMk cId="1889594342" sldId="1852"/>
        </pc:sldMkLst>
      </pc:sldChg>
      <pc:sldChg chg="modSp add mod">
        <pc:chgData name="Yoel Kortick" userId="167978f5-7f40-4909-85d5-d4149554ad4e" providerId="ADAL" clId="{F6E698BF-2F2B-4C7A-A765-36EBCC9544AB}" dt="2022-08-28T10:12:45.480" v="103" actId="113"/>
        <pc:sldMkLst>
          <pc:docMk/>
          <pc:sldMk cId="2584212111" sldId="1853"/>
        </pc:sldMkLst>
        <pc:spChg chg="mod">
          <ac:chgData name="Yoel Kortick" userId="167978f5-7f40-4909-85d5-d4149554ad4e" providerId="ADAL" clId="{F6E698BF-2F2B-4C7A-A765-36EBCC9544AB}" dt="2022-08-28T10:12:45.480" v="103" actId="113"/>
          <ac:spMkLst>
            <pc:docMk/>
            <pc:sldMk cId="2584212111" sldId="1853"/>
            <ac:spMk id="6" creationId="{9F15A80A-F7F4-CD36-8BDE-0FEBBF2FAE40}"/>
          </ac:spMkLst>
        </pc:spChg>
      </pc:sldChg>
      <pc:sldChg chg="modSp add mod">
        <pc:chgData name="Yoel Kortick" userId="167978f5-7f40-4909-85d5-d4149554ad4e" providerId="ADAL" clId="{F6E698BF-2F2B-4C7A-A765-36EBCC9544AB}" dt="2022-08-28T10:13:54.444" v="129" actId="403"/>
        <pc:sldMkLst>
          <pc:docMk/>
          <pc:sldMk cId="962602784" sldId="1854"/>
        </pc:sldMkLst>
        <pc:spChg chg="mod">
          <ac:chgData name="Yoel Kortick" userId="167978f5-7f40-4909-85d5-d4149554ad4e" providerId="ADAL" clId="{F6E698BF-2F2B-4C7A-A765-36EBCC9544AB}" dt="2022-08-28T10:13:54.444" v="129" actId="403"/>
          <ac:spMkLst>
            <pc:docMk/>
            <pc:sldMk cId="962602784" sldId="1854"/>
            <ac:spMk id="6" creationId="{9F15A80A-F7F4-CD36-8BDE-0FEBBF2FAE40}"/>
          </ac:spMkLst>
        </pc:spChg>
      </pc:sldChg>
      <pc:sldChg chg="modSp add mod">
        <pc:chgData name="Yoel Kortick" userId="167978f5-7f40-4909-85d5-d4149554ad4e" providerId="ADAL" clId="{F6E698BF-2F2B-4C7A-A765-36EBCC9544AB}" dt="2022-08-28T10:18:40.627" v="182" actId="404"/>
        <pc:sldMkLst>
          <pc:docMk/>
          <pc:sldMk cId="1062360252" sldId="1855"/>
        </pc:sldMkLst>
        <pc:spChg chg="mod">
          <ac:chgData name="Yoel Kortick" userId="167978f5-7f40-4909-85d5-d4149554ad4e" providerId="ADAL" clId="{F6E698BF-2F2B-4C7A-A765-36EBCC9544AB}" dt="2022-08-28T10:18:40.627" v="182" actId="404"/>
          <ac:spMkLst>
            <pc:docMk/>
            <pc:sldMk cId="1062360252" sldId="1855"/>
            <ac:spMk id="6" creationId="{9F15A80A-F7F4-CD36-8BDE-0FEBBF2FAE40}"/>
          </ac:spMkLst>
        </pc:spChg>
      </pc:sldChg>
      <pc:sldChg chg="modSp add mod">
        <pc:chgData name="Yoel Kortick" userId="167978f5-7f40-4909-85d5-d4149554ad4e" providerId="ADAL" clId="{F6E698BF-2F2B-4C7A-A765-36EBCC9544AB}" dt="2022-08-28T10:18:45.153" v="183" actId="404"/>
        <pc:sldMkLst>
          <pc:docMk/>
          <pc:sldMk cId="2562878506" sldId="1856"/>
        </pc:sldMkLst>
        <pc:spChg chg="mod">
          <ac:chgData name="Yoel Kortick" userId="167978f5-7f40-4909-85d5-d4149554ad4e" providerId="ADAL" clId="{F6E698BF-2F2B-4C7A-A765-36EBCC9544AB}" dt="2022-08-28T10:18:45.153" v="183" actId="404"/>
          <ac:spMkLst>
            <pc:docMk/>
            <pc:sldMk cId="2562878506" sldId="1856"/>
            <ac:spMk id="6" creationId="{9F15A80A-F7F4-CD36-8BDE-0FEBBF2FAE40}"/>
          </ac:spMkLst>
        </pc:spChg>
      </pc:sldChg>
      <pc:sldChg chg="modSp add mod">
        <pc:chgData name="Yoel Kortick" userId="167978f5-7f40-4909-85d5-d4149554ad4e" providerId="ADAL" clId="{F6E698BF-2F2B-4C7A-A765-36EBCC9544AB}" dt="2022-08-28T10:18:23.027" v="178" actId="20577"/>
        <pc:sldMkLst>
          <pc:docMk/>
          <pc:sldMk cId="2120603946" sldId="1857"/>
        </pc:sldMkLst>
        <pc:spChg chg="mod">
          <ac:chgData name="Yoel Kortick" userId="167978f5-7f40-4909-85d5-d4149554ad4e" providerId="ADAL" clId="{F6E698BF-2F2B-4C7A-A765-36EBCC9544AB}" dt="2022-08-28T10:18:23.027" v="178" actId="20577"/>
          <ac:spMkLst>
            <pc:docMk/>
            <pc:sldMk cId="2120603946" sldId="1857"/>
            <ac:spMk id="6" creationId="{9F15A80A-F7F4-CD36-8BDE-0FEBBF2FAE40}"/>
          </ac:spMkLst>
        </pc:spChg>
      </pc:sldChg>
      <pc:sldChg chg="modSp add mod">
        <pc:chgData name="Yoel Kortick" userId="167978f5-7f40-4909-85d5-d4149554ad4e" providerId="ADAL" clId="{F6E698BF-2F2B-4C7A-A765-36EBCC9544AB}" dt="2022-08-28T10:18:51.882" v="184" actId="404"/>
        <pc:sldMkLst>
          <pc:docMk/>
          <pc:sldMk cId="3727259958" sldId="1858"/>
        </pc:sldMkLst>
        <pc:spChg chg="mod">
          <ac:chgData name="Yoel Kortick" userId="167978f5-7f40-4909-85d5-d4149554ad4e" providerId="ADAL" clId="{F6E698BF-2F2B-4C7A-A765-36EBCC9544AB}" dt="2022-08-28T10:18:51.882" v="184" actId="404"/>
          <ac:spMkLst>
            <pc:docMk/>
            <pc:sldMk cId="3727259958" sldId="1858"/>
            <ac:spMk id="6" creationId="{9F15A80A-F7F4-CD36-8BDE-0FEBBF2FAE40}"/>
          </ac:spMkLst>
        </pc:spChg>
      </pc:sldChg>
      <pc:sldChg chg="addSp delSp modSp add mod">
        <pc:chgData name="Yoel Kortick" userId="167978f5-7f40-4909-85d5-d4149554ad4e" providerId="ADAL" clId="{F6E698BF-2F2B-4C7A-A765-36EBCC9544AB}" dt="2022-08-28T10:30:41.992" v="658"/>
        <pc:sldMkLst>
          <pc:docMk/>
          <pc:sldMk cId="3886562718" sldId="1859"/>
        </pc:sldMkLst>
        <pc:spChg chg="mod">
          <ac:chgData name="Yoel Kortick" userId="167978f5-7f40-4909-85d5-d4149554ad4e" providerId="ADAL" clId="{F6E698BF-2F2B-4C7A-A765-36EBCC9544AB}" dt="2022-08-28T10:30:41.992" v="658"/>
          <ac:spMkLst>
            <pc:docMk/>
            <pc:sldMk cId="3886562718" sldId="1859"/>
            <ac:spMk id="3" creationId="{4FC18B40-6547-41EC-8A0E-1C8F40E0A42F}"/>
          </ac:spMkLst>
        </pc:spChg>
        <pc:spChg chg="mod">
          <ac:chgData name="Yoel Kortick" userId="167978f5-7f40-4909-85d5-d4149554ad4e" providerId="ADAL" clId="{F6E698BF-2F2B-4C7A-A765-36EBCC9544AB}" dt="2022-08-28T10:22:38.142" v="251" actId="14100"/>
          <ac:spMkLst>
            <pc:docMk/>
            <pc:sldMk cId="3886562718" sldId="1859"/>
            <ac:spMk id="4" creationId="{2490F34D-A7E2-4EA9-8B1A-78371A1F1CD1}"/>
          </ac:spMkLst>
        </pc:spChg>
        <pc:spChg chg="mod">
          <ac:chgData name="Yoel Kortick" userId="167978f5-7f40-4909-85d5-d4149554ad4e" providerId="ADAL" clId="{F6E698BF-2F2B-4C7A-A765-36EBCC9544AB}" dt="2022-08-28T10:22:13.465" v="238" actId="14100"/>
          <ac:spMkLst>
            <pc:docMk/>
            <pc:sldMk cId="3886562718" sldId="1859"/>
            <ac:spMk id="6" creationId="{0BB465E2-CBBA-D53F-1A95-28447863A39F}"/>
          </ac:spMkLst>
        </pc:spChg>
        <pc:picChg chg="del">
          <ac:chgData name="Yoel Kortick" userId="167978f5-7f40-4909-85d5-d4149554ad4e" providerId="ADAL" clId="{F6E698BF-2F2B-4C7A-A765-36EBCC9544AB}" dt="2022-08-28T10:21:15.281" v="187" actId="478"/>
          <ac:picMkLst>
            <pc:docMk/>
            <pc:sldMk cId="3886562718" sldId="1859"/>
            <ac:picMk id="5" creationId="{CCF5C30A-5D3C-5CAF-1CD5-5957E2F3F189}"/>
          </ac:picMkLst>
        </pc:picChg>
        <pc:picChg chg="add mod ord">
          <ac:chgData name="Yoel Kortick" userId="167978f5-7f40-4909-85d5-d4149554ad4e" providerId="ADAL" clId="{F6E698BF-2F2B-4C7A-A765-36EBCC9544AB}" dt="2022-08-28T10:22:15.747" v="239" actId="208"/>
          <ac:picMkLst>
            <pc:docMk/>
            <pc:sldMk cId="3886562718" sldId="1859"/>
            <ac:picMk id="7" creationId="{4FB71FCE-B522-B01B-F973-8736EE4D2DE3}"/>
          </ac:picMkLst>
        </pc:picChg>
      </pc:sldChg>
      <pc:sldChg chg="add del">
        <pc:chgData name="Yoel Kortick" userId="167978f5-7f40-4909-85d5-d4149554ad4e" providerId="ADAL" clId="{F6E698BF-2F2B-4C7A-A765-36EBCC9544AB}" dt="2022-08-28T10:24:21.702" v="344" actId="47"/>
        <pc:sldMkLst>
          <pc:docMk/>
          <pc:sldMk cId="1429467245" sldId="1860"/>
        </pc:sldMkLst>
      </pc:sldChg>
      <pc:sldChg chg="addSp delSp modSp add mod">
        <pc:chgData name="Yoel Kortick" userId="167978f5-7f40-4909-85d5-d4149554ad4e" providerId="ADAL" clId="{F6E698BF-2F2B-4C7A-A765-36EBCC9544AB}" dt="2022-08-28T10:30:44.610" v="659"/>
        <pc:sldMkLst>
          <pc:docMk/>
          <pc:sldMk cId="2320106316" sldId="1861"/>
        </pc:sldMkLst>
        <pc:spChg chg="mod">
          <ac:chgData name="Yoel Kortick" userId="167978f5-7f40-4909-85d5-d4149554ad4e" providerId="ADAL" clId="{F6E698BF-2F2B-4C7A-A765-36EBCC9544AB}" dt="2022-08-28T10:30:44.610" v="659"/>
          <ac:spMkLst>
            <pc:docMk/>
            <pc:sldMk cId="2320106316" sldId="1861"/>
            <ac:spMk id="3" creationId="{4FC18B40-6547-41EC-8A0E-1C8F40E0A42F}"/>
          </ac:spMkLst>
        </pc:spChg>
        <pc:spChg chg="mod">
          <ac:chgData name="Yoel Kortick" userId="167978f5-7f40-4909-85d5-d4149554ad4e" providerId="ADAL" clId="{F6E698BF-2F2B-4C7A-A765-36EBCC9544AB}" dt="2022-08-28T10:24:10.779" v="343" actId="20577"/>
          <ac:spMkLst>
            <pc:docMk/>
            <pc:sldMk cId="2320106316" sldId="1861"/>
            <ac:spMk id="4" creationId="{2490F34D-A7E2-4EA9-8B1A-78371A1F1CD1}"/>
          </ac:spMkLst>
        </pc:spChg>
        <pc:spChg chg="mod">
          <ac:chgData name="Yoel Kortick" userId="167978f5-7f40-4909-85d5-d4149554ad4e" providerId="ADAL" clId="{F6E698BF-2F2B-4C7A-A765-36EBCC9544AB}" dt="2022-08-28T10:23:45.615" v="261" actId="14100"/>
          <ac:spMkLst>
            <pc:docMk/>
            <pc:sldMk cId="2320106316" sldId="1861"/>
            <ac:spMk id="6" creationId="{0BB465E2-CBBA-D53F-1A95-28447863A39F}"/>
          </ac:spMkLst>
        </pc:spChg>
        <pc:picChg chg="add mod ord">
          <ac:chgData name="Yoel Kortick" userId="167978f5-7f40-4909-85d5-d4149554ad4e" providerId="ADAL" clId="{F6E698BF-2F2B-4C7A-A765-36EBCC9544AB}" dt="2022-08-28T10:26:23.208" v="345" actId="208"/>
          <ac:picMkLst>
            <pc:docMk/>
            <pc:sldMk cId="2320106316" sldId="1861"/>
            <ac:picMk id="5" creationId="{FA3507AD-A409-C0B8-4CFE-FA0EEB6E06E3}"/>
          </ac:picMkLst>
        </pc:picChg>
        <pc:picChg chg="del">
          <ac:chgData name="Yoel Kortick" userId="167978f5-7f40-4909-85d5-d4149554ad4e" providerId="ADAL" clId="{F6E698BF-2F2B-4C7A-A765-36EBCC9544AB}" dt="2022-08-28T10:23:26.059" v="253" actId="478"/>
          <ac:picMkLst>
            <pc:docMk/>
            <pc:sldMk cId="2320106316" sldId="1861"/>
            <ac:picMk id="7" creationId="{4FB71FCE-B522-B01B-F973-8736EE4D2DE3}"/>
          </ac:picMkLst>
        </pc:picChg>
      </pc:sldChg>
      <pc:sldChg chg="addSp delSp modSp add mod">
        <pc:chgData name="Yoel Kortick" userId="167978f5-7f40-4909-85d5-d4149554ad4e" providerId="ADAL" clId="{F6E698BF-2F2B-4C7A-A765-36EBCC9544AB}" dt="2022-08-28T10:30:59.689" v="662" actId="14100"/>
        <pc:sldMkLst>
          <pc:docMk/>
          <pc:sldMk cId="3702054598" sldId="1862"/>
        </pc:sldMkLst>
        <pc:spChg chg="mod">
          <ac:chgData name="Yoel Kortick" userId="167978f5-7f40-4909-85d5-d4149554ad4e" providerId="ADAL" clId="{F6E698BF-2F2B-4C7A-A765-36EBCC9544AB}" dt="2022-08-28T10:30:51.411" v="660"/>
          <ac:spMkLst>
            <pc:docMk/>
            <pc:sldMk cId="3702054598" sldId="1862"/>
            <ac:spMk id="3" creationId="{4FC18B40-6547-41EC-8A0E-1C8F40E0A42F}"/>
          </ac:spMkLst>
        </pc:spChg>
        <pc:spChg chg="mod">
          <ac:chgData name="Yoel Kortick" userId="167978f5-7f40-4909-85d5-d4149554ad4e" providerId="ADAL" clId="{F6E698BF-2F2B-4C7A-A765-36EBCC9544AB}" dt="2022-08-28T10:28:09.586" v="467" actId="313"/>
          <ac:spMkLst>
            <pc:docMk/>
            <pc:sldMk cId="3702054598" sldId="1862"/>
            <ac:spMk id="4" creationId="{2490F34D-A7E2-4EA9-8B1A-78371A1F1CD1}"/>
          </ac:spMkLst>
        </pc:spChg>
        <pc:spChg chg="mod">
          <ac:chgData name="Yoel Kortick" userId="167978f5-7f40-4909-85d5-d4149554ad4e" providerId="ADAL" clId="{F6E698BF-2F2B-4C7A-A765-36EBCC9544AB}" dt="2022-08-28T10:30:59.689" v="662" actId="14100"/>
          <ac:spMkLst>
            <pc:docMk/>
            <pc:sldMk cId="3702054598" sldId="1862"/>
            <ac:spMk id="6" creationId="{0BB465E2-CBBA-D53F-1A95-28447863A39F}"/>
          </ac:spMkLst>
        </pc:spChg>
        <pc:picChg chg="del">
          <ac:chgData name="Yoel Kortick" userId="167978f5-7f40-4909-85d5-d4149554ad4e" providerId="ADAL" clId="{F6E698BF-2F2B-4C7A-A765-36EBCC9544AB}" dt="2022-08-28T10:26:29.620" v="347" actId="478"/>
          <ac:picMkLst>
            <pc:docMk/>
            <pc:sldMk cId="3702054598" sldId="1862"/>
            <ac:picMk id="5" creationId="{FA3507AD-A409-C0B8-4CFE-FA0EEB6E06E3}"/>
          </ac:picMkLst>
        </pc:picChg>
        <pc:picChg chg="add mod ord">
          <ac:chgData name="Yoel Kortick" userId="167978f5-7f40-4909-85d5-d4149554ad4e" providerId="ADAL" clId="{F6E698BF-2F2B-4C7A-A765-36EBCC9544AB}" dt="2022-08-28T10:30:56.247" v="661" actId="14100"/>
          <ac:picMkLst>
            <pc:docMk/>
            <pc:sldMk cId="3702054598" sldId="1862"/>
            <ac:picMk id="7" creationId="{EA482838-5BF6-2949-EF2A-3E640C1B6A53}"/>
          </ac:picMkLst>
        </pc:picChg>
      </pc:sldChg>
      <pc:sldChg chg="add">
        <pc:chgData name="Yoel Kortick" userId="167978f5-7f40-4909-85d5-d4149554ad4e" providerId="ADAL" clId="{F6E698BF-2F2B-4C7A-A765-36EBCC9544AB}" dt="2022-08-28T10:30:30.153" v="656"/>
        <pc:sldMkLst>
          <pc:docMk/>
          <pc:sldMk cId="3014466617" sldId="186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3/26/2023</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3/26/2023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2023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571750"/>
            <a:ext cx="6196533" cy="1305174"/>
          </a:xfrm>
        </p:spPr>
        <p:txBody>
          <a:bodyPr/>
          <a:lstStyle/>
          <a:p>
            <a:r>
              <a:rPr lang="en-US" sz="3200" dirty="0"/>
              <a:t>How to edit and change a default Alma Analytics dashboard using the archive method</a:t>
            </a:r>
            <a:endParaRPr lang="LID4096" sz="3200" dirty="0"/>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steps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Do “More &gt; Archive” on the folder you want to copy</a:t>
            </a:r>
          </a:p>
          <a:p>
            <a:pPr marL="342900" indent="-342900">
              <a:buFont typeface="Arial" pitchFamily="34" charset="0"/>
              <a:buChar char="•"/>
            </a:pPr>
            <a:endParaRPr lang="en-US" sz="2400" dirty="0"/>
          </a:p>
        </p:txBody>
      </p:sp>
      <p:pic>
        <p:nvPicPr>
          <p:cNvPr id="5" name="Picture 4">
            <a:extLst>
              <a:ext uri="{FF2B5EF4-FFF2-40B4-BE49-F238E27FC236}">
                <a16:creationId xmlns:a16="http://schemas.microsoft.com/office/drawing/2014/main" id="{3737E915-8A4C-CF8E-EA06-686816FB9543}"/>
              </a:ext>
            </a:extLst>
          </p:cNvPr>
          <p:cNvPicPr>
            <a:picLocks noChangeAspect="1"/>
          </p:cNvPicPr>
          <p:nvPr/>
        </p:nvPicPr>
        <p:blipFill>
          <a:blip r:embed="rId2"/>
          <a:stretch>
            <a:fillRect/>
          </a:stretch>
        </p:blipFill>
        <p:spPr>
          <a:xfrm>
            <a:off x="2411760" y="1491630"/>
            <a:ext cx="4032299" cy="3213139"/>
          </a:xfrm>
          <a:prstGeom prst="rect">
            <a:avLst/>
          </a:prstGeom>
          <a:ln>
            <a:solidFill>
              <a:schemeClr val="accent1"/>
            </a:solidFill>
          </a:ln>
        </p:spPr>
      </p:pic>
      <p:sp>
        <p:nvSpPr>
          <p:cNvPr id="6" name="Rectangle 5">
            <a:extLst>
              <a:ext uri="{FF2B5EF4-FFF2-40B4-BE49-F238E27FC236}">
                <a16:creationId xmlns:a16="http://schemas.microsoft.com/office/drawing/2014/main" id="{DE9B30FC-CFB6-A600-EA2B-58D0C590A5B9}"/>
              </a:ext>
            </a:extLst>
          </p:cNvPr>
          <p:cNvSpPr/>
          <p:nvPr/>
        </p:nvSpPr>
        <p:spPr>
          <a:xfrm>
            <a:off x="4716016" y="1491630"/>
            <a:ext cx="165618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185FDD-CC8C-F13D-3ABA-F290745086CD}"/>
              </a:ext>
            </a:extLst>
          </p:cNvPr>
          <p:cNvSpPr/>
          <p:nvPr/>
        </p:nvSpPr>
        <p:spPr>
          <a:xfrm>
            <a:off x="3059832" y="2283718"/>
            <a:ext cx="57606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E7A18C-CF3F-7F72-CF18-B9F0D265004B}"/>
              </a:ext>
            </a:extLst>
          </p:cNvPr>
          <p:cNvSpPr/>
          <p:nvPr/>
        </p:nvSpPr>
        <p:spPr>
          <a:xfrm>
            <a:off x="3635896" y="4371950"/>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902554-B45E-0E6E-6354-D6A88E3175FF}"/>
              </a:ext>
            </a:extLst>
          </p:cNvPr>
          <p:cNvSpPr/>
          <p:nvPr/>
        </p:nvSpPr>
        <p:spPr>
          <a:xfrm>
            <a:off x="3635896" y="2499742"/>
            <a:ext cx="50405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039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steps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After doing “More &gt; Archive” you will be presented with the following dialog box.</a:t>
            </a:r>
          </a:p>
          <a:p>
            <a:pPr marL="342900" indent="-342900">
              <a:buFont typeface="Arial" pitchFamily="34" charset="0"/>
              <a:buChar char="•"/>
            </a:pPr>
            <a:r>
              <a:rPr lang="en-US" dirty="0"/>
              <a:t>Just click OK</a:t>
            </a:r>
            <a:endParaRPr lang="en-US" sz="2400" dirty="0"/>
          </a:p>
          <a:p>
            <a:pPr marL="342900" indent="-342900">
              <a:buFont typeface="Arial" pitchFamily="34" charset="0"/>
              <a:buChar char="•"/>
            </a:pPr>
            <a:endParaRPr lang="en-US" sz="2400" dirty="0"/>
          </a:p>
        </p:txBody>
      </p:sp>
      <p:pic>
        <p:nvPicPr>
          <p:cNvPr id="10" name="Picture 9">
            <a:extLst>
              <a:ext uri="{FF2B5EF4-FFF2-40B4-BE49-F238E27FC236}">
                <a16:creationId xmlns:a16="http://schemas.microsoft.com/office/drawing/2014/main" id="{E8934902-748B-D81A-D4FD-2EFF7460C556}"/>
              </a:ext>
            </a:extLst>
          </p:cNvPr>
          <p:cNvPicPr>
            <a:picLocks noChangeAspect="1"/>
          </p:cNvPicPr>
          <p:nvPr/>
        </p:nvPicPr>
        <p:blipFill>
          <a:blip r:embed="rId2"/>
          <a:stretch>
            <a:fillRect/>
          </a:stretch>
        </p:blipFill>
        <p:spPr>
          <a:xfrm>
            <a:off x="3548062" y="1609725"/>
            <a:ext cx="2047875" cy="1924050"/>
          </a:xfrm>
          <a:prstGeom prst="rect">
            <a:avLst/>
          </a:prstGeom>
          <a:ln>
            <a:solidFill>
              <a:schemeClr val="accent1"/>
            </a:solidFill>
          </a:ln>
        </p:spPr>
      </p:pic>
    </p:spTree>
    <p:extLst>
      <p:ext uri="{BB962C8B-B14F-4D97-AF65-F5344CB8AC3E}">
        <p14:creationId xmlns:p14="http://schemas.microsoft.com/office/powerpoint/2010/main" val="2494701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steps</a:t>
            </a:r>
          </a:p>
        </p:txBody>
      </p:sp>
      <p:sp>
        <p:nvSpPr>
          <p:cNvPr id="5" name="Content Placeholder 3">
            <a:extLst>
              <a:ext uri="{FF2B5EF4-FFF2-40B4-BE49-F238E27FC236}">
                <a16:creationId xmlns:a16="http://schemas.microsoft.com/office/drawing/2014/main" id="{2F7E170D-0A51-AF78-9CE3-61B22B3113B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This will download a file called “[Name of folder].catalog” to your PC.</a:t>
            </a:r>
          </a:p>
          <a:p>
            <a:pPr marL="342900" indent="-342900">
              <a:buFont typeface="Arial" pitchFamily="34" charset="0"/>
              <a:buChar char="•"/>
            </a:pPr>
            <a:r>
              <a:rPr lang="en-US" dirty="0"/>
              <a:t>Depending on browser definitions, the file will either be automatically downloaded, or the user will be prompted to save the file in a specific directory on the PC.</a:t>
            </a:r>
          </a:p>
          <a:p>
            <a:pPr marL="342900" indent="-342900">
              <a:buFont typeface="Arial" pitchFamily="34" charset="0"/>
              <a:buChar char="•"/>
            </a:pPr>
            <a:r>
              <a:rPr lang="en-US" sz="2400" dirty="0"/>
              <a:t>In any case, the file will be saved on the PC.</a:t>
            </a:r>
          </a:p>
          <a:p>
            <a:endParaRPr lang="en-US" dirty="0"/>
          </a:p>
        </p:txBody>
      </p:sp>
    </p:spTree>
    <p:extLst>
      <p:ext uri="{BB962C8B-B14F-4D97-AF65-F5344CB8AC3E}">
        <p14:creationId xmlns:p14="http://schemas.microsoft.com/office/powerpoint/2010/main" val="1151650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steps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79512" y="771550"/>
            <a:ext cx="8784976" cy="3744415"/>
          </a:xfrm>
        </p:spPr>
        <p:txBody>
          <a:bodyPr>
            <a:normAutofit/>
          </a:bodyPr>
          <a:lstStyle/>
          <a:p>
            <a:pPr marL="342900" indent="-342900">
              <a:buFont typeface="Arial" pitchFamily="34" charset="0"/>
              <a:buChar char="•"/>
            </a:pPr>
            <a:r>
              <a:rPr lang="en-US" sz="2400" dirty="0"/>
              <a:t>The file has been saved to the PC</a:t>
            </a:r>
          </a:p>
          <a:p>
            <a:endParaRPr lang="en-US" dirty="0"/>
          </a:p>
        </p:txBody>
      </p:sp>
      <p:pic>
        <p:nvPicPr>
          <p:cNvPr id="5" name="Picture 4">
            <a:extLst>
              <a:ext uri="{FF2B5EF4-FFF2-40B4-BE49-F238E27FC236}">
                <a16:creationId xmlns:a16="http://schemas.microsoft.com/office/drawing/2014/main" id="{456AB731-767A-D141-DC0E-B10DECA62313}"/>
              </a:ext>
            </a:extLst>
          </p:cNvPr>
          <p:cNvPicPr>
            <a:picLocks noChangeAspect="1"/>
          </p:cNvPicPr>
          <p:nvPr/>
        </p:nvPicPr>
        <p:blipFill>
          <a:blip r:embed="rId2"/>
          <a:stretch>
            <a:fillRect/>
          </a:stretch>
        </p:blipFill>
        <p:spPr>
          <a:xfrm>
            <a:off x="1833562" y="1719262"/>
            <a:ext cx="5476875" cy="1704975"/>
          </a:xfrm>
          <a:prstGeom prst="rect">
            <a:avLst/>
          </a:prstGeom>
          <a:ln>
            <a:solidFill>
              <a:schemeClr val="accent1"/>
            </a:solidFill>
          </a:ln>
        </p:spPr>
      </p:pic>
    </p:spTree>
    <p:extLst>
      <p:ext uri="{BB962C8B-B14F-4D97-AF65-F5344CB8AC3E}">
        <p14:creationId xmlns:p14="http://schemas.microsoft.com/office/powerpoint/2010/main" val="998758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steps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79512" y="791015"/>
            <a:ext cx="8784976" cy="3744415"/>
          </a:xfrm>
        </p:spPr>
        <p:txBody>
          <a:bodyPr>
            <a:normAutofit/>
          </a:bodyPr>
          <a:lstStyle/>
          <a:p>
            <a:pPr marL="342900" indent="-342900">
              <a:buFont typeface="Arial" pitchFamily="34" charset="0"/>
              <a:buChar char="•"/>
            </a:pPr>
            <a:r>
              <a:rPr lang="en-US" sz="2400" dirty="0"/>
              <a:t>Now go to the directory under your institution’s folder where you want the copied version of the dashboard to be, and “unarchive” the file we just archived.</a:t>
            </a:r>
          </a:p>
          <a:p>
            <a:r>
              <a:rPr lang="en-US" dirty="0"/>
              <a:t>We will put it in a newly created folder called “Local Titles Dashboard” which is under our institution’s folder “Demo Alma University”.</a:t>
            </a:r>
          </a:p>
          <a:p>
            <a:r>
              <a:rPr lang="en-US" dirty="0"/>
              <a:t>While selecting the folder do “More &gt; Unarchive” and then choose the archived file we just now saved on the PC</a:t>
            </a:r>
          </a:p>
        </p:txBody>
      </p:sp>
    </p:spTree>
    <p:extLst>
      <p:ext uri="{BB962C8B-B14F-4D97-AF65-F5344CB8AC3E}">
        <p14:creationId xmlns:p14="http://schemas.microsoft.com/office/powerpoint/2010/main" val="1920199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05ED04-BA23-8A57-518B-B1966C2E0C26}"/>
              </a:ext>
            </a:extLst>
          </p:cNvPr>
          <p:cNvPicPr>
            <a:picLocks noChangeAspect="1"/>
          </p:cNvPicPr>
          <p:nvPr/>
        </p:nvPicPr>
        <p:blipFill>
          <a:blip r:embed="rId2"/>
          <a:stretch>
            <a:fillRect/>
          </a:stretch>
        </p:blipFill>
        <p:spPr>
          <a:xfrm>
            <a:off x="2446615" y="940485"/>
            <a:ext cx="4322778" cy="379588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steps</a:t>
            </a:r>
          </a:p>
        </p:txBody>
      </p:sp>
      <p:sp>
        <p:nvSpPr>
          <p:cNvPr id="6" name="Rectangle 5">
            <a:extLst>
              <a:ext uri="{FF2B5EF4-FFF2-40B4-BE49-F238E27FC236}">
                <a16:creationId xmlns:a16="http://schemas.microsoft.com/office/drawing/2014/main" id="{B885056C-0C69-7BBA-2F67-5998C10D3185}"/>
              </a:ext>
            </a:extLst>
          </p:cNvPr>
          <p:cNvSpPr/>
          <p:nvPr/>
        </p:nvSpPr>
        <p:spPr>
          <a:xfrm>
            <a:off x="3460567" y="4166863"/>
            <a:ext cx="1206492" cy="2576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9A45C69C-2425-6397-F9FB-49FA8C6B87DA}"/>
              </a:ext>
            </a:extLst>
          </p:cNvPr>
          <p:cNvSpPr/>
          <p:nvPr/>
        </p:nvSpPr>
        <p:spPr>
          <a:xfrm>
            <a:off x="4892658" y="949154"/>
            <a:ext cx="176757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TextBox 8">
            <a:extLst>
              <a:ext uri="{FF2B5EF4-FFF2-40B4-BE49-F238E27FC236}">
                <a16:creationId xmlns:a16="http://schemas.microsoft.com/office/drawing/2014/main" id="{D47D7F47-0F15-BDDF-3984-A6291C87EC3D}"/>
              </a:ext>
            </a:extLst>
          </p:cNvPr>
          <p:cNvSpPr txBox="1"/>
          <p:nvPr/>
        </p:nvSpPr>
        <p:spPr>
          <a:xfrm>
            <a:off x="5584944" y="3636502"/>
            <a:ext cx="2160240" cy="646331"/>
          </a:xfrm>
          <a:prstGeom prst="rect">
            <a:avLst/>
          </a:prstGeom>
          <a:solidFill>
            <a:schemeClr val="bg1"/>
          </a:solidFill>
          <a:ln>
            <a:solidFill>
              <a:schemeClr val="accent1"/>
            </a:solidFill>
          </a:ln>
        </p:spPr>
        <p:txBody>
          <a:bodyPr wrap="square" rtlCol="0">
            <a:spAutoFit/>
          </a:bodyPr>
          <a:lstStyle/>
          <a:p>
            <a:r>
              <a:rPr lang="en-US" dirty="0"/>
              <a:t>We will select “Unarchive”</a:t>
            </a:r>
            <a:endParaRPr lang="en-IL" dirty="0"/>
          </a:p>
        </p:txBody>
      </p:sp>
      <p:cxnSp>
        <p:nvCxnSpPr>
          <p:cNvPr id="11" name="Straight Arrow Connector 10">
            <a:extLst>
              <a:ext uri="{FF2B5EF4-FFF2-40B4-BE49-F238E27FC236}">
                <a16:creationId xmlns:a16="http://schemas.microsoft.com/office/drawing/2014/main" id="{A60572DF-93D2-608C-DDA0-51D75CC2F505}"/>
              </a:ext>
            </a:extLst>
          </p:cNvPr>
          <p:cNvCxnSpPr>
            <a:cxnSpLocks/>
          </p:cNvCxnSpPr>
          <p:nvPr/>
        </p:nvCxnSpPr>
        <p:spPr>
          <a:xfrm flipH="1">
            <a:off x="4667059" y="3996542"/>
            <a:ext cx="917885" cy="1703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174B7B9-CDD6-BB48-96F3-1157CD83708D}"/>
              </a:ext>
            </a:extLst>
          </p:cNvPr>
          <p:cNvSpPr/>
          <p:nvPr/>
        </p:nvSpPr>
        <p:spPr>
          <a:xfrm>
            <a:off x="3460567" y="2219394"/>
            <a:ext cx="463361"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082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steps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79512" y="771550"/>
            <a:ext cx="8784976" cy="3744415"/>
          </a:xfrm>
        </p:spPr>
        <p:txBody>
          <a:bodyPr>
            <a:normAutofit/>
          </a:bodyPr>
          <a:lstStyle/>
          <a:p>
            <a:pPr marL="342900" indent="-342900">
              <a:buFont typeface="Arial" pitchFamily="34" charset="0"/>
              <a:buChar char="•"/>
            </a:pPr>
            <a:r>
              <a:rPr lang="en-US" sz="2400" dirty="0"/>
              <a:t>After selecting “Unarchive” we are prompted to load the file which we archived.</a:t>
            </a:r>
          </a:p>
          <a:p>
            <a:pPr marL="342900" indent="-342900">
              <a:buFont typeface="Arial" pitchFamily="34" charset="0"/>
              <a:buChar char="•"/>
            </a:pPr>
            <a:r>
              <a:rPr lang="en-US" dirty="0"/>
              <a:t>Click “Browse” to get the file.  Leave the other fields as they are.</a:t>
            </a:r>
          </a:p>
          <a:p>
            <a:pPr marL="342900" indent="-342900">
              <a:buFont typeface="Arial" pitchFamily="34" charset="0"/>
              <a:buChar char="•"/>
            </a:pPr>
            <a:r>
              <a:rPr lang="en-US" sz="2400" dirty="0"/>
              <a:t>Click OK</a:t>
            </a:r>
          </a:p>
          <a:p>
            <a:endParaRPr lang="en-US" dirty="0"/>
          </a:p>
        </p:txBody>
      </p:sp>
      <p:pic>
        <p:nvPicPr>
          <p:cNvPr id="7" name="Picture 6">
            <a:extLst>
              <a:ext uri="{FF2B5EF4-FFF2-40B4-BE49-F238E27FC236}">
                <a16:creationId xmlns:a16="http://schemas.microsoft.com/office/drawing/2014/main" id="{75119A9E-9D70-CC06-AD08-AD5075277FE5}"/>
              </a:ext>
            </a:extLst>
          </p:cNvPr>
          <p:cNvPicPr>
            <a:picLocks noChangeAspect="1"/>
          </p:cNvPicPr>
          <p:nvPr/>
        </p:nvPicPr>
        <p:blipFill>
          <a:blip r:embed="rId2"/>
          <a:stretch>
            <a:fillRect/>
          </a:stretch>
        </p:blipFill>
        <p:spPr>
          <a:xfrm>
            <a:off x="2555776" y="2587569"/>
            <a:ext cx="3639294" cy="2048952"/>
          </a:xfrm>
          <a:prstGeom prst="rect">
            <a:avLst/>
          </a:prstGeom>
        </p:spPr>
      </p:pic>
      <p:sp>
        <p:nvSpPr>
          <p:cNvPr id="8" name="TextBox 7">
            <a:extLst>
              <a:ext uri="{FF2B5EF4-FFF2-40B4-BE49-F238E27FC236}">
                <a16:creationId xmlns:a16="http://schemas.microsoft.com/office/drawing/2014/main" id="{68B1345B-C9F7-9F23-124F-611892D0A828}"/>
              </a:ext>
            </a:extLst>
          </p:cNvPr>
          <p:cNvSpPr txBox="1"/>
          <p:nvPr/>
        </p:nvSpPr>
        <p:spPr>
          <a:xfrm>
            <a:off x="6588224" y="2355726"/>
            <a:ext cx="2088232" cy="646331"/>
          </a:xfrm>
          <a:prstGeom prst="rect">
            <a:avLst/>
          </a:prstGeom>
          <a:noFill/>
          <a:ln>
            <a:solidFill>
              <a:schemeClr val="accent1"/>
            </a:solidFill>
          </a:ln>
        </p:spPr>
        <p:txBody>
          <a:bodyPr wrap="square" rtlCol="0">
            <a:spAutoFit/>
          </a:bodyPr>
          <a:lstStyle/>
          <a:p>
            <a:r>
              <a:rPr lang="en-US" dirty="0"/>
              <a:t>We already browsed and got the file</a:t>
            </a:r>
          </a:p>
        </p:txBody>
      </p:sp>
      <p:sp>
        <p:nvSpPr>
          <p:cNvPr id="9" name="TextBox 8">
            <a:extLst>
              <a:ext uri="{FF2B5EF4-FFF2-40B4-BE49-F238E27FC236}">
                <a16:creationId xmlns:a16="http://schemas.microsoft.com/office/drawing/2014/main" id="{2B8D353E-D8A7-1EF3-54FA-B2CD05815DE0}"/>
              </a:ext>
            </a:extLst>
          </p:cNvPr>
          <p:cNvSpPr txBox="1"/>
          <p:nvPr/>
        </p:nvSpPr>
        <p:spPr>
          <a:xfrm>
            <a:off x="6562237" y="3724960"/>
            <a:ext cx="2088232" cy="369332"/>
          </a:xfrm>
          <a:prstGeom prst="rect">
            <a:avLst/>
          </a:prstGeom>
          <a:noFill/>
          <a:ln>
            <a:solidFill>
              <a:schemeClr val="accent1"/>
            </a:solidFill>
          </a:ln>
        </p:spPr>
        <p:txBody>
          <a:bodyPr wrap="square" rtlCol="0">
            <a:spAutoFit/>
          </a:bodyPr>
          <a:lstStyle/>
          <a:p>
            <a:r>
              <a:rPr lang="en-US" dirty="0"/>
              <a:t>We will click OK</a:t>
            </a:r>
          </a:p>
        </p:txBody>
      </p:sp>
      <p:cxnSp>
        <p:nvCxnSpPr>
          <p:cNvPr id="10" name="Straight Arrow Connector 9">
            <a:extLst>
              <a:ext uri="{FF2B5EF4-FFF2-40B4-BE49-F238E27FC236}">
                <a16:creationId xmlns:a16="http://schemas.microsoft.com/office/drawing/2014/main" id="{31B90FE9-6DF0-0BEB-3846-82F898CB2259}"/>
              </a:ext>
            </a:extLst>
          </p:cNvPr>
          <p:cNvCxnSpPr>
            <a:cxnSpLocks/>
          </p:cNvCxnSpPr>
          <p:nvPr/>
        </p:nvCxnSpPr>
        <p:spPr>
          <a:xfrm>
            <a:off x="4139952" y="2678891"/>
            <a:ext cx="0" cy="3969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9A69DE4-349E-22FD-AD42-0E0788C4AD68}"/>
              </a:ext>
            </a:extLst>
          </p:cNvPr>
          <p:cNvCxnSpPr>
            <a:cxnSpLocks/>
            <a:endCxn id="8" idx="1"/>
          </p:cNvCxnSpPr>
          <p:nvPr/>
        </p:nvCxnSpPr>
        <p:spPr>
          <a:xfrm>
            <a:off x="4139952" y="2678892"/>
            <a:ext cx="2448272"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A0BADE2-0617-6A03-81B8-D83044C15F17}"/>
              </a:ext>
            </a:extLst>
          </p:cNvPr>
          <p:cNvCxnSpPr>
            <a:cxnSpLocks/>
          </p:cNvCxnSpPr>
          <p:nvPr/>
        </p:nvCxnSpPr>
        <p:spPr>
          <a:xfrm>
            <a:off x="5287486" y="3895834"/>
            <a:ext cx="4594" cy="3321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840B78E-C690-5DE9-AC41-E004F75C60D5}"/>
              </a:ext>
            </a:extLst>
          </p:cNvPr>
          <p:cNvCxnSpPr>
            <a:cxnSpLocks/>
          </p:cNvCxnSpPr>
          <p:nvPr/>
        </p:nvCxnSpPr>
        <p:spPr>
          <a:xfrm>
            <a:off x="5292080" y="3903027"/>
            <a:ext cx="1224136" cy="1"/>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2C054AA-103E-3ECF-9237-78EE639EB183}"/>
              </a:ext>
            </a:extLst>
          </p:cNvPr>
          <p:cNvSpPr/>
          <p:nvPr/>
        </p:nvSpPr>
        <p:spPr>
          <a:xfrm>
            <a:off x="5076056" y="3075806"/>
            <a:ext cx="864096" cy="2880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0345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steps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79512" y="771550"/>
            <a:ext cx="8784976" cy="3744415"/>
          </a:xfrm>
        </p:spPr>
        <p:txBody>
          <a:bodyPr>
            <a:normAutofit/>
          </a:bodyPr>
          <a:lstStyle/>
          <a:p>
            <a:pPr marL="342900" indent="-342900">
              <a:buFont typeface="Arial" pitchFamily="34" charset="0"/>
              <a:buChar char="•"/>
            </a:pPr>
            <a:r>
              <a:rPr lang="en-US" sz="2400" dirty="0"/>
              <a:t>The archive file will be uploaded and completed.</a:t>
            </a:r>
          </a:p>
          <a:p>
            <a:endParaRPr lang="en-US" dirty="0"/>
          </a:p>
        </p:txBody>
      </p:sp>
      <p:pic>
        <p:nvPicPr>
          <p:cNvPr id="5" name="Picture 4">
            <a:extLst>
              <a:ext uri="{FF2B5EF4-FFF2-40B4-BE49-F238E27FC236}">
                <a16:creationId xmlns:a16="http://schemas.microsoft.com/office/drawing/2014/main" id="{EF5B5717-9DE8-3472-DA4D-5B54A1A556D7}"/>
              </a:ext>
            </a:extLst>
          </p:cNvPr>
          <p:cNvPicPr>
            <a:picLocks noChangeAspect="1"/>
          </p:cNvPicPr>
          <p:nvPr/>
        </p:nvPicPr>
        <p:blipFill>
          <a:blip r:embed="rId2"/>
          <a:stretch>
            <a:fillRect/>
          </a:stretch>
        </p:blipFill>
        <p:spPr>
          <a:xfrm>
            <a:off x="1858317" y="1347614"/>
            <a:ext cx="5305971" cy="1530710"/>
          </a:xfrm>
          <a:prstGeom prst="rect">
            <a:avLst/>
          </a:prstGeom>
          <a:ln>
            <a:solidFill>
              <a:schemeClr val="accent1"/>
            </a:solidFill>
          </a:ln>
        </p:spPr>
      </p:pic>
      <p:pic>
        <p:nvPicPr>
          <p:cNvPr id="12" name="Picture 11">
            <a:extLst>
              <a:ext uri="{FF2B5EF4-FFF2-40B4-BE49-F238E27FC236}">
                <a16:creationId xmlns:a16="http://schemas.microsoft.com/office/drawing/2014/main" id="{809DBC22-E358-4163-B0EB-1F36DF96EC4D}"/>
              </a:ext>
            </a:extLst>
          </p:cNvPr>
          <p:cNvPicPr>
            <a:picLocks noChangeAspect="1"/>
          </p:cNvPicPr>
          <p:nvPr/>
        </p:nvPicPr>
        <p:blipFill>
          <a:blip r:embed="rId3"/>
          <a:stretch>
            <a:fillRect/>
          </a:stretch>
        </p:blipFill>
        <p:spPr>
          <a:xfrm>
            <a:off x="3514539" y="3212143"/>
            <a:ext cx="2186930" cy="1391683"/>
          </a:xfrm>
          <a:prstGeom prst="rect">
            <a:avLst/>
          </a:prstGeom>
          <a:ln>
            <a:solidFill>
              <a:schemeClr val="accent1"/>
            </a:solidFill>
          </a:ln>
        </p:spPr>
      </p:pic>
    </p:spTree>
    <p:extLst>
      <p:ext uri="{BB962C8B-B14F-4D97-AF65-F5344CB8AC3E}">
        <p14:creationId xmlns:p14="http://schemas.microsoft.com/office/powerpoint/2010/main" val="2222310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Checking and testing the results</a:t>
            </a:r>
            <a:endParaRPr lang="LID4096" dirty="0"/>
          </a:p>
        </p:txBody>
      </p:sp>
    </p:spTree>
    <p:extLst>
      <p:ext uri="{BB962C8B-B14F-4D97-AF65-F5344CB8AC3E}">
        <p14:creationId xmlns:p14="http://schemas.microsoft.com/office/powerpoint/2010/main" val="4013156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Checking and testing the results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Under the folder “Local Titles Dashboard” the “Titles” folder has been copied with all three subfolders</a:t>
            </a:r>
          </a:p>
        </p:txBody>
      </p:sp>
      <p:pic>
        <p:nvPicPr>
          <p:cNvPr id="5" name="Picture 4">
            <a:extLst>
              <a:ext uri="{FF2B5EF4-FFF2-40B4-BE49-F238E27FC236}">
                <a16:creationId xmlns:a16="http://schemas.microsoft.com/office/drawing/2014/main" id="{E84AC420-BEAC-A8A8-6D6F-272F5A30F403}"/>
              </a:ext>
            </a:extLst>
          </p:cNvPr>
          <p:cNvPicPr>
            <a:picLocks noChangeAspect="1"/>
          </p:cNvPicPr>
          <p:nvPr/>
        </p:nvPicPr>
        <p:blipFill>
          <a:blip r:embed="rId2"/>
          <a:stretch>
            <a:fillRect/>
          </a:stretch>
        </p:blipFill>
        <p:spPr>
          <a:xfrm>
            <a:off x="0" y="1744749"/>
            <a:ext cx="9144000" cy="2843225"/>
          </a:xfrm>
          <a:prstGeom prst="rect">
            <a:avLst/>
          </a:prstGeom>
          <a:ln>
            <a:solidFill>
              <a:schemeClr val="accent1"/>
            </a:solidFill>
          </a:ln>
        </p:spPr>
      </p:pic>
    </p:spTree>
    <p:extLst>
      <p:ext uri="{BB962C8B-B14F-4D97-AF65-F5344CB8AC3E}">
        <p14:creationId xmlns:p14="http://schemas.microsoft.com/office/powerpoint/2010/main" val="118797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933602" y="436492"/>
            <a:ext cx="4824536" cy="4208505"/>
          </a:xfrm>
        </p:spPr>
        <p:txBody>
          <a:bodyPr>
            <a:normAutofit/>
          </a:bodyPr>
          <a:lstStyle/>
          <a:p>
            <a:pPr>
              <a:lnSpc>
                <a:spcPct val="90000"/>
              </a:lnSpc>
            </a:pPr>
            <a:r>
              <a:rPr lang="en-US" sz="2200" dirty="0"/>
              <a:t>Introduction</a:t>
            </a:r>
            <a:endParaRPr lang="en-IL" sz="2200" dirty="0"/>
          </a:p>
          <a:p>
            <a:pPr>
              <a:lnSpc>
                <a:spcPct val="90000"/>
              </a:lnSpc>
            </a:pPr>
            <a:r>
              <a:rPr lang="en-US" sz="2200" dirty="0"/>
              <a:t>The sample use case</a:t>
            </a:r>
            <a:endParaRPr lang="en-IL" sz="2200" dirty="0"/>
          </a:p>
          <a:p>
            <a:pPr>
              <a:lnSpc>
                <a:spcPct val="90000"/>
              </a:lnSpc>
            </a:pPr>
            <a:r>
              <a:rPr lang="en-US" sz="2200" dirty="0"/>
              <a:t>The steps</a:t>
            </a:r>
          </a:p>
          <a:p>
            <a:pPr>
              <a:lnSpc>
                <a:spcPct val="90000"/>
              </a:lnSpc>
            </a:pPr>
            <a:r>
              <a:rPr lang="en-US" sz="2200" dirty="0"/>
              <a:t>Checking and testing the results</a:t>
            </a:r>
            <a:endParaRPr lang="en-IL" sz="2200"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Checking and testing the results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To confirm that the files under “Reports” and “Prompts” under “Demo Alma University/Local Titles Dashboard” are being used (and that we do not need to redo the links) we will change two report from the “Reports” folder and then confirm that they are being used in the copied dashboard</a:t>
            </a:r>
          </a:p>
        </p:txBody>
      </p:sp>
    </p:spTree>
    <p:extLst>
      <p:ext uri="{BB962C8B-B14F-4D97-AF65-F5344CB8AC3E}">
        <p14:creationId xmlns:p14="http://schemas.microsoft.com/office/powerpoint/2010/main" val="992389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Checking and testing the results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In the “Reports” folder in report “Overlap P and E” we change the header “Title” to “Title of record”</a:t>
            </a:r>
          </a:p>
        </p:txBody>
      </p:sp>
      <p:sp>
        <p:nvSpPr>
          <p:cNvPr id="2" name="TextBox 1">
            <a:extLst>
              <a:ext uri="{FF2B5EF4-FFF2-40B4-BE49-F238E27FC236}">
                <a16:creationId xmlns:a16="http://schemas.microsoft.com/office/drawing/2014/main" id="{567BEA59-A92B-AAC4-ADD3-1F1317FE9733}"/>
              </a:ext>
            </a:extLst>
          </p:cNvPr>
          <p:cNvSpPr txBox="1"/>
          <p:nvPr/>
        </p:nvSpPr>
        <p:spPr>
          <a:xfrm>
            <a:off x="3203848" y="1635646"/>
            <a:ext cx="2232248" cy="461665"/>
          </a:xfrm>
          <a:prstGeom prst="rect">
            <a:avLst/>
          </a:prstGeom>
          <a:noFill/>
        </p:spPr>
        <p:txBody>
          <a:bodyPr wrap="square" rtlCol="0">
            <a:spAutoFit/>
          </a:bodyPr>
          <a:lstStyle/>
          <a:p>
            <a:r>
              <a:rPr lang="en-US" sz="2400" b="1" dirty="0"/>
              <a:t>Before</a:t>
            </a:r>
          </a:p>
        </p:txBody>
      </p:sp>
      <p:pic>
        <p:nvPicPr>
          <p:cNvPr id="6" name="Picture 5">
            <a:extLst>
              <a:ext uri="{FF2B5EF4-FFF2-40B4-BE49-F238E27FC236}">
                <a16:creationId xmlns:a16="http://schemas.microsoft.com/office/drawing/2014/main" id="{80D57886-8F72-3FF2-A6BC-94132C2FF588}"/>
              </a:ext>
            </a:extLst>
          </p:cNvPr>
          <p:cNvPicPr>
            <a:picLocks noChangeAspect="1"/>
          </p:cNvPicPr>
          <p:nvPr/>
        </p:nvPicPr>
        <p:blipFill>
          <a:blip r:embed="rId2"/>
          <a:stretch>
            <a:fillRect/>
          </a:stretch>
        </p:blipFill>
        <p:spPr>
          <a:xfrm>
            <a:off x="1403648" y="2130050"/>
            <a:ext cx="6019800" cy="942975"/>
          </a:xfrm>
          <a:prstGeom prst="rect">
            <a:avLst/>
          </a:prstGeom>
          <a:ln>
            <a:solidFill>
              <a:schemeClr val="accent1"/>
            </a:solidFill>
          </a:ln>
        </p:spPr>
      </p:pic>
      <p:sp>
        <p:nvSpPr>
          <p:cNvPr id="7" name="TextBox 6">
            <a:extLst>
              <a:ext uri="{FF2B5EF4-FFF2-40B4-BE49-F238E27FC236}">
                <a16:creationId xmlns:a16="http://schemas.microsoft.com/office/drawing/2014/main" id="{FB585D0D-9F9C-AF44-E547-FFEE6957FC81}"/>
              </a:ext>
            </a:extLst>
          </p:cNvPr>
          <p:cNvSpPr txBox="1"/>
          <p:nvPr/>
        </p:nvSpPr>
        <p:spPr>
          <a:xfrm>
            <a:off x="3203848" y="3198097"/>
            <a:ext cx="2232248" cy="461665"/>
          </a:xfrm>
          <a:prstGeom prst="rect">
            <a:avLst/>
          </a:prstGeom>
          <a:noFill/>
        </p:spPr>
        <p:txBody>
          <a:bodyPr wrap="square" rtlCol="0">
            <a:spAutoFit/>
          </a:bodyPr>
          <a:lstStyle/>
          <a:p>
            <a:r>
              <a:rPr lang="en-US" sz="2400" b="1" dirty="0"/>
              <a:t>After</a:t>
            </a:r>
          </a:p>
        </p:txBody>
      </p:sp>
      <p:pic>
        <p:nvPicPr>
          <p:cNvPr id="9" name="Picture 8">
            <a:extLst>
              <a:ext uri="{FF2B5EF4-FFF2-40B4-BE49-F238E27FC236}">
                <a16:creationId xmlns:a16="http://schemas.microsoft.com/office/drawing/2014/main" id="{643ECE29-1AB5-B254-7B91-76F812CAF091}"/>
              </a:ext>
            </a:extLst>
          </p:cNvPr>
          <p:cNvPicPr>
            <a:picLocks noChangeAspect="1"/>
          </p:cNvPicPr>
          <p:nvPr/>
        </p:nvPicPr>
        <p:blipFill>
          <a:blip r:embed="rId3"/>
          <a:stretch>
            <a:fillRect/>
          </a:stretch>
        </p:blipFill>
        <p:spPr>
          <a:xfrm>
            <a:off x="1406979" y="3672433"/>
            <a:ext cx="6791325" cy="771525"/>
          </a:xfrm>
          <a:prstGeom prst="rect">
            <a:avLst/>
          </a:prstGeom>
          <a:ln>
            <a:solidFill>
              <a:schemeClr val="accent1"/>
            </a:solidFill>
          </a:ln>
        </p:spPr>
      </p:pic>
      <p:sp>
        <p:nvSpPr>
          <p:cNvPr id="10" name="Rectangle 9">
            <a:extLst>
              <a:ext uri="{FF2B5EF4-FFF2-40B4-BE49-F238E27FC236}">
                <a16:creationId xmlns:a16="http://schemas.microsoft.com/office/drawing/2014/main" id="{F6BDC4D9-E800-7B17-D090-750EBD031C30}"/>
              </a:ext>
            </a:extLst>
          </p:cNvPr>
          <p:cNvSpPr/>
          <p:nvPr/>
        </p:nvSpPr>
        <p:spPr>
          <a:xfrm>
            <a:off x="3491880" y="2601537"/>
            <a:ext cx="1224136" cy="4022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BF86E9-9F06-44DF-B50A-A2A954DF2BBC}"/>
              </a:ext>
            </a:extLst>
          </p:cNvPr>
          <p:cNvSpPr/>
          <p:nvPr/>
        </p:nvSpPr>
        <p:spPr>
          <a:xfrm>
            <a:off x="3491880" y="4011910"/>
            <a:ext cx="1944216"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129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Checking and testing the results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In the “Reports” folder in report “Inventory Breakdown” we change the “Number of active titles” to be after “Number of titles with active physical items</a:t>
            </a:r>
          </a:p>
        </p:txBody>
      </p:sp>
      <p:sp>
        <p:nvSpPr>
          <p:cNvPr id="2" name="TextBox 1">
            <a:extLst>
              <a:ext uri="{FF2B5EF4-FFF2-40B4-BE49-F238E27FC236}">
                <a16:creationId xmlns:a16="http://schemas.microsoft.com/office/drawing/2014/main" id="{567BEA59-A92B-AAC4-ADD3-1F1317FE9733}"/>
              </a:ext>
            </a:extLst>
          </p:cNvPr>
          <p:cNvSpPr txBox="1"/>
          <p:nvPr/>
        </p:nvSpPr>
        <p:spPr>
          <a:xfrm>
            <a:off x="3707904" y="1987218"/>
            <a:ext cx="2232248" cy="461665"/>
          </a:xfrm>
          <a:prstGeom prst="rect">
            <a:avLst/>
          </a:prstGeom>
          <a:noFill/>
        </p:spPr>
        <p:txBody>
          <a:bodyPr wrap="square" rtlCol="0">
            <a:spAutoFit/>
          </a:bodyPr>
          <a:lstStyle/>
          <a:p>
            <a:r>
              <a:rPr lang="en-US" sz="2400" b="1" dirty="0"/>
              <a:t>Before</a:t>
            </a:r>
          </a:p>
        </p:txBody>
      </p:sp>
      <p:pic>
        <p:nvPicPr>
          <p:cNvPr id="12" name="Picture 11">
            <a:extLst>
              <a:ext uri="{FF2B5EF4-FFF2-40B4-BE49-F238E27FC236}">
                <a16:creationId xmlns:a16="http://schemas.microsoft.com/office/drawing/2014/main" id="{EB90D8A9-F729-D308-5391-25A1AEC1985A}"/>
              </a:ext>
            </a:extLst>
          </p:cNvPr>
          <p:cNvPicPr>
            <a:picLocks noChangeAspect="1"/>
          </p:cNvPicPr>
          <p:nvPr/>
        </p:nvPicPr>
        <p:blipFill>
          <a:blip r:embed="rId2"/>
          <a:stretch>
            <a:fillRect/>
          </a:stretch>
        </p:blipFill>
        <p:spPr>
          <a:xfrm>
            <a:off x="-36512" y="2491274"/>
            <a:ext cx="9144000" cy="2240716"/>
          </a:xfrm>
          <a:prstGeom prst="rect">
            <a:avLst/>
          </a:prstGeom>
        </p:spPr>
      </p:pic>
      <p:sp>
        <p:nvSpPr>
          <p:cNvPr id="13" name="Rectangle 12">
            <a:extLst>
              <a:ext uri="{FF2B5EF4-FFF2-40B4-BE49-F238E27FC236}">
                <a16:creationId xmlns:a16="http://schemas.microsoft.com/office/drawing/2014/main" id="{8EFF811D-FE94-651D-F13A-415C33D85F4C}"/>
              </a:ext>
            </a:extLst>
          </p:cNvPr>
          <p:cNvSpPr/>
          <p:nvPr/>
        </p:nvSpPr>
        <p:spPr>
          <a:xfrm>
            <a:off x="7452320" y="3747180"/>
            <a:ext cx="1512168" cy="7603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EBCFE7-6A08-C46B-4E7E-5A1CB62BAAE2}"/>
              </a:ext>
            </a:extLst>
          </p:cNvPr>
          <p:cNvSpPr/>
          <p:nvPr/>
        </p:nvSpPr>
        <p:spPr>
          <a:xfrm>
            <a:off x="323528" y="3387140"/>
            <a:ext cx="6264696" cy="10483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808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97BCAF-1F29-2A9E-0548-5078545DD884}"/>
              </a:ext>
            </a:extLst>
          </p:cNvPr>
          <p:cNvPicPr>
            <a:picLocks noChangeAspect="1"/>
          </p:cNvPicPr>
          <p:nvPr/>
        </p:nvPicPr>
        <p:blipFill>
          <a:blip r:embed="rId2"/>
          <a:stretch>
            <a:fillRect/>
          </a:stretch>
        </p:blipFill>
        <p:spPr>
          <a:xfrm>
            <a:off x="0" y="2536132"/>
            <a:ext cx="9144000" cy="21238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Checking and testing the results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In the “Reports” folder in report “Inventory Breakdown” we change the “Number of active titles” to be after “Number of titles with active physical items</a:t>
            </a:r>
          </a:p>
        </p:txBody>
      </p:sp>
      <p:sp>
        <p:nvSpPr>
          <p:cNvPr id="2" name="TextBox 1">
            <a:extLst>
              <a:ext uri="{FF2B5EF4-FFF2-40B4-BE49-F238E27FC236}">
                <a16:creationId xmlns:a16="http://schemas.microsoft.com/office/drawing/2014/main" id="{567BEA59-A92B-AAC4-ADD3-1F1317FE9733}"/>
              </a:ext>
            </a:extLst>
          </p:cNvPr>
          <p:cNvSpPr txBox="1"/>
          <p:nvPr/>
        </p:nvSpPr>
        <p:spPr>
          <a:xfrm>
            <a:off x="3707904" y="1987218"/>
            <a:ext cx="2232248" cy="461665"/>
          </a:xfrm>
          <a:prstGeom prst="rect">
            <a:avLst/>
          </a:prstGeom>
          <a:noFill/>
        </p:spPr>
        <p:txBody>
          <a:bodyPr wrap="square" rtlCol="0">
            <a:spAutoFit/>
          </a:bodyPr>
          <a:lstStyle/>
          <a:p>
            <a:r>
              <a:rPr lang="en-US" sz="2400" b="1" dirty="0"/>
              <a:t>After</a:t>
            </a:r>
          </a:p>
        </p:txBody>
      </p:sp>
      <p:sp>
        <p:nvSpPr>
          <p:cNvPr id="13" name="Rectangle 12">
            <a:extLst>
              <a:ext uri="{FF2B5EF4-FFF2-40B4-BE49-F238E27FC236}">
                <a16:creationId xmlns:a16="http://schemas.microsoft.com/office/drawing/2014/main" id="{8EFF811D-FE94-651D-F13A-415C33D85F4C}"/>
              </a:ext>
            </a:extLst>
          </p:cNvPr>
          <p:cNvSpPr/>
          <p:nvPr/>
        </p:nvSpPr>
        <p:spPr>
          <a:xfrm>
            <a:off x="7057152" y="3532159"/>
            <a:ext cx="1512168" cy="7603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EBCFE7-6A08-C46B-4E7E-5A1CB62BAAE2}"/>
              </a:ext>
            </a:extLst>
          </p:cNvPr>
          <p:cNvSpPr/>
          <p:nvPr/>
        </p:nvSpPr>
        <p:spPr>
          <a:xfrm>
            <a:off x="395536" y="3363838"/>
            <a:ext cx="5832648" cy="8496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469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Checking and testing the results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Now let’s open the copied dashboard and confirm that our changes are there</a:t>
            </a:r>
          </a:p>
        </p:txBody>
      </p:sp>
      <p:pic>
        <p:nvPicPr>
          <p:cNvPr id="6" name="Picture 5">
            <a:extLst>
              <a:ext uri="{FF2B5EF4-FFF2-40B4-BE49-F238E27FC236}">
                <a16:creationId xmlns:a16="http://schemas.microsoft.com/office/drawing/2014/main" id="{A1BCF8D1-A7C9-3A93-44F5-37C66EE205A6}"/>
              </a:ext>
            </a:extLst>
          </p:cNvPr>
          <p:cNvPicPr>
            <a:picLocks noChangeAspect="1"/>
          </p:cNvPicPr>
          <p:nvPr/>
        </p:nvPicPr>
        <p:blipFill>
          <a:blip r:embed="rId2"/>
          <a:stretch>
            <a:fillRect/>
          </a:stretch>
        </p:blipFill>
        <p:spPr>
          <a:xfrm>
            <a:off x="0" y="1642657"/>
            <a:ext cx="9144000" cy="1858185"/>
          </a:xfrm>
          <a:prstGeom prst="rect">
            <a:avLst/>
          </a:prstGeom>
          <a:ln>
            <a:solidFill>
              <a:schemeClr val="accent1"/>
            </a:solidFill>
          </a:ln>
        </p:spPr>
      </p:pic>
      <p:sp>
        <p:nvSpPr>
          <p:cNvPr id="7" name="Rectangle 6">
            <a:extLst>
              <a:ext uri="{FF2B5EF4-FFF2-40B4-BE49-F238E27FC236}">
                <a16:creationId xmlns:a16="http://schemas.microsoft.com/office/drawing/2014/main" id="{8EADD0C7-3AD6-3228-9C6F-60E3D0D80530}"/>
              </a:ext>
            </a:extLst>
          </p:cNvPr>
          <p:cNvSpPr/>
          <p:nvPr/>
        </p:nvSpPr>
        <p:spPr>
          <a:xfrm>
            <a:off x="3059832" y="1779662"/>
            <a:ext cx="597666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205199-C9E2-97BF-E046-450DA46D6C32}"/>
              </a:ext>
            </a:extLst>
          </p:cNvPr>
          <p:cNvSpPr/>
          <p:nvPr/>
        </p:nvSpPr>
        <p:spPr>
          <a:xfrm>
            <a:off x="1619672" y="3147814"/>
            <a:ext cx="50405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837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897689-471C-899A-0D13-0A87BADC95CF}"/>
              </a:ext>
            </a:extLst>
          </p:cNvPr>
          <p:cNvPicPr>
            <a:picLocks noChangeAspect="1"/>
          </p:cNvPicPr>
          <p:nvPr/>
        </p:nvPicPr>
        <p:blipFill>
          <a:blip r:embed="rId2"/>
          <a:stretch>
            <a:fillRect/>
          </a:stretch>
        </p:blipFill>
        <p:spPr>
          <a:xfrm>
            <a:off x="0" y="1424977"/>
            <a:ext cx="9144000" cy="229354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Checking and testing the results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Here is the first change</a:t>
            </a:r>
          </a:p>
        </p:txBody>
      </p:sp>
      <p:sp>
        <p:nvSpPr>
          <p:cNvPr id="7" name="Rectangle 6">
            <a:extLst>
              <a:ext uri="{FF2B5EF4-FFF2-40B4-BE49-F238E27FC236}">
                <a16:creationId xmlns:a16="http://schemas.microsoft.com/office/drawing/2014/main" id="{8EADD0C7-3AD6-3228-9C6F-60E3D0D80530}"/>
              </a:ext>
            </a:extLst>
          </p:cNvPr>
          <p:cNvSpPr/>
          <p:nvPr/>
        </p:nvSpPr>
        <p:spPr>
          <a:xfrm>
            <a:off x="48323" y="1424977"/>
            <a:ext cx="1787373"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205199-C9E2-97BF-E046-450DA46D6C32}"/>
              </a:ext>
            </a:extLst>
          </p:cNvPr>
          <p:cNvSpPr/>
          <p:nvPr/>
        </p:nvSpPr>
        <p:spPr>
          <a:xfrm>
            <a:off x="1619672" y="2787774"/>
            <a:ext cx="9361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1096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94D3CB-9216-D538-AA31-0952F4CBCD9F}"/>
              </a:ext>
            </a:extLst>
          </p:cNvPr>
          <p:cNvPicPr>
            <a:picLocks noChangeAspect="1"/>
          </p:cNvPicPr>
          <p:nvPr/>
        </p:nvPicPr>
        <p:blipFill>
          <a:blip r:embed="rId2"/>
          <a:stretch>
            <a:fillRect/>
          </a:stretch>
        </p:blipFill>
        <p:spPr>
          <a:xfrm>
            <a:off x="0" y="1288828"/>
            <a:ext cx="9144000" cy="3299146"/>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Checking and testing the results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Here is the second change</a:t>
            </a:r>
          </a:p>
        </p:txBody>
      </p:sp>
      <p:sp>
        <p:nvSpPr>
          <p:cNvPr id="7" name="Rectangle 6">
            <a:extLst>
              <a:ext uri="{FF2B5EF4-FFF2-40B4-BE49-F238E27FC236}">
                <a16:creationId xmlns:a16="http://schemas.microsoft.com/office/drawing/2014/main" id="{8EADD0C7-3AD6-3228-9C6F-60E3D0D80530}"/>
              </a:ext>
            </a:extLst>
          </p:cNvPr>
          <p:cNvSpPr/>
          <p:nvPr/>
        </p:nvSpPr>
        <p:spPr>
          <a:xfrm>
            <a:off x="38742" y="1306517"/>
            <a:ext cx="201297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205199-C9E2-97BF-E046-450DA46D6C32}"/>
              </a:ext>
            </a:extLst>
          </p:cNvPr>
          <p:cNvSpPr/>
          <p:nvPr/>
        </p:nvSpPr>
        <p:spPr>
          <a:xfrm>
            <a:off x="7812360" y="1707654"/>
            <a:ext cx="13316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2368621-FD98-745B-E253-6206EC19A403}"/>
              </a:ext>
            </a:extLst>
          </p:cNvPr>
          <p:cNvSpPr/>
          <p:nvPr/>
        </p:nvSpPr>
        <p:spPr>
          <a:xfrm>
            <a:off x="1403648" y="3363838"/>
            <a:ext cx="5472608" cy="864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293364-6445-4857-946F-43832EC97868}"/>
              </a:ext>
            </a:extLst>
          </p:cNvPr>
          <p:cNvSpPr/>
          <p:nvPr/>
        </p:nvSpPr>
        <p:spPr>
          <a:xfrm>
            <a:off x="7596336" y="3651870"/>
            <a:ext cx="1331640"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230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There may be cases where the institution wants to make changes to a default Alma Analytics Dashboard.</a:t>
            </a:r>
          </a:p>
          <a:p>
            <a:r>
              <a:rPr lang="en-US" dirty="0"/>
              <a:t>In this case the default Alma Analytics Dashboard can be archived from the Alma folder and then unarchived into the institution folder.</a:t>
            </a:r>
          </a:p>
          <a:p>
            <a:r>
              <a:rPr lang="en-US" dirty="0"/>
              <a:t>In the institution folder all links from the reports and directories will also be copied and the links to the dashboard from the reports and prompts will be from the </a:t>
            </a:r>
            <a:r>
              <a:rPr lang="en-US" b="1" dirty="0"/>
              <a:t>institution</a:t>
            </a:r>
            <a:r>
              <a:rPr lang="en-US" dirty="0"/>
              <a:t> folder.</a:t>
            </a:r>
          </a:p>
        </p:txBody>
      </p:sp>
    </p:spTree>
    <p:extLst>
      <p:ext uri="{BB962C8B-B14F-4D97-AF65-F5344CB8AC3E}">
        <p14:creationId xmlns:p14="http://schemas.microsoft.com/office/powerpoint/2010/main" val="177371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Using the archive method, the links to reports and prompts in the institution’s folders will </a:t>
            </a:r>
            <a:r>
              <a:rPr lang="en-US" b="1" dirty="0"/>
              <a:t>not</a:t>
            </a:r>
            <a:r>
              <a:rPr lang="en-US" dirty="0"/>
              <a:t> need to be remade.</a:t>
            </a:r>
          </a:p>
          <a:p>
            <a:r>
              <a:rPr lang="en-US" dirty="0"/>
              <a:t>This is an advantage over merely copying the Alma Analytics default dashboard to the institution's folder.</a:t>
            </a:r>
          </a:p>
          <a:p>
            <a:r>
              <a:rPr lang="en-US" dirty="0"/>
              <a:t>When the Alma Analytics default dashboard is copied (not archived) to the institution's folder then the links to the institution’s folders </a:t>
            </a:r>
            <a:r>
              <a:rPr lang="en-US" b="1" dirty="0"/>
              <a:t>will</a:t>
            </a:r>
            <a:r>
              <a:rPr lang="en-US" dirty="0"/>
              <a:t> need to be remade.</a:t>
            </a:r>
          </a:p>
          <a:p>
            <a:endParaRPr lang="en-US" dirty="0"/>
          </a:p>
        </p:txBody>
      </p:sp>
    </p:spTree>
    <p:extLst>
      <p:ext uri="{BB962C8B-B14F-4D97-AF65-F5344CB8AC3E}">
        <p14:creationId xmlns:p14="http://schemas.microsoft.com/office/powerpoint/2010/main" val="117783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sample use case</a:t>
            </a:r>
            <a:endParaRPr lang="LID4096" dirty="0"/>
          </a:p>
        </p:txBody>
      </p:sp>
    </p:spTree>
    <p:extLst>
      <p:ext uri="{BB962C8B-B14F-4D97-AF65-F5344CB8AC3E}">
        <p14:creationId xmlns:p14="http://schemas.microsoft.com/office/powerpoint/2010/main" val="229930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sample use case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In the example here we will copy the “</a:t>
            </a:r>
            <a:r>
              <a:rPr lang="en-US" dirty="0"/>
              <a:t>Title level overlap analysis” dashboard and all related reports and prompts.</a:t>
            </a:r>
          </a:p>
          <a:p>
            <a:pPr marL="342900" indent="-342900">
              <a:buFont typeface="Arial" pitchFamily="34" charset="0"/>
              <a:buChar char="•"/>
            </a:pPr>
            <a:r>
              <a:rPr lang="en-US" sz="2400" dirty="0"/>
              <a:t>The “</a:t>
            </a:r>
            <a:r>
              <a:rPr lang="en-US" dirty="0"/>
              <a:t>Title level overlap analysis” is in folder “/shared/Alma/Titles/Dashboards”</a:t>
            </a:r>
          </a:p>
          <a:p>
            <a:pPr marL="342900" indent="-342900">
              <a:buFont typeface="Arial" pitchFamily="34" charset="0"/>
              <a:buChar char="•"/>
            </a:pPr>
            <a:r>
              <a:rPr lang="en-US" sz="2400" dirty="0"/>
              <a:t>We will copy the entire folder </a:t>
            </a:r>
            <a:r>
              <a:rPr lang="en-US" dirty="0"/>
              <a:t>“/shared/Alma/Titles/” from the “Alma” folder to the institution’s folder.</a:t>
            </a:r>
          </a:p>
          <a:p>
            <a:pPr marL="342900" indent="-342900">
              <a:buFont typeface="Arial" pitchFamily="34" charset="0"/>
              <a:buChar char="•"/>
            </a:pPr>
            <a:r>
              <a:rPr lang="en-US" sz="2400" dirty="0"/>
              <a:t>In our case the name of the institution’s folder is “Demo Alma University”</a:t>
            </a:r>
          </a:p>
          <a:p>
            <a:pPr marL="342900" indent="-342900">
              <a:buFont typeface="Arial" pitchFamily="34" charset="0"/>
              <a:buChar char="•"/>
            </a:pPr>
            <a:endParaRPr lang="en-US" sz="2400" dirty="0"/>
          </a:p>
        </p:txBody>
      </p:sp>
    </p:spTree>
    <p:extLst>
      <p:ext uri="{BB962C8B-B14F-4D97-AF65-F5344CB8AC3E}">
        <p14:creationId xmlns:p14="http://schemas.microsoft.com/office/powerpoint/2010/main" val="132770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6134F1-A27C-FF22-2A30-A8A6BB29AA5E}"/>
              </a:ext>
            </a:extLst>
          </p:cNvPr>
          <p:cNvPicPr>
            <a:picLocks noChangeAspect="1"/>
          </p:cNvPicPr>
          <p:nvPr/>
        </p:nvPicPr>
        <p:blipFill>
          <a:blip r:embed="rId2"/>
          <a:stretch>
            <a:fillRect/>
          </a:stretch>
        </p:blipFill>
        <p:spPr>
          <a:xfrm>
            <a:off x="838200" y="933450"/>
            <a:ext cx="7467600" cy="32766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sample use case</a:t>
            </a:r>
            <a:r>
              <a:rPr lang="en-US" sz="2800" dirty="0"/>
              <a:t> - Search</a:t>
            </a:r>
            <a:endParaRPr lang="en-US" dirty="0"/>
          </a:p>
        </p:txBody>
      </p:sp>
      <p:sp>
        <p:nvSpPr>
          <p:cNvPr id="6" name="Rectangle 5">
            <a:extLst>
              <a:ext uri="{FF2B5EF4-FFF2-40B4-BE49-F238E27FC236}">
                <a16:creationId xmlns:a16="http://schemas.microsoft.com/office/drawing/2014/main" id="{BAD0E9C2-565A-E1DB-45F0-7B8F6D1118FC}"/>
              </a:ext>
            </a:extLst>
          </p:cNvPr>
          <p:cNvSpPr/>
          <p:nvPr/>
        </p:nvSpPr>
        <p:spPr>
          <a:xfrm>
            <a:off x="4211960" y="933450"/>
            <a:ext cx="3024336"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5F4B95D-817D-D13E-3993-1C69C06D5721}"/>
              </a:ext>
            </a:extLst>
          </p:cNvPr>
          <p:cNvSpPr txBox="1"/>
          <p:nvPr/>
        </p:nvSpPr>
        <p:spPr>
          <a:xfrm>
            <a:off x="395536" y="771550"/>
            <a:ext cx="2304256" cy="830997"/>
          </a:xfrm>
          <a:prstGeom prst="rect">
            <a:avLst/>
          </a:prstGeom>
          <a:solidFill>
            <a:schemeClr val="bg1"/>
          </a:solidFill>
          <a:ln>
            <a:solidFill>
              <a:schemeClr val="accent1"/>
            </a:solidFill>
          </a:ln>
        </p:spPr>
        <p:txBody>
          <a:bodyPr wrap="square" rtlCol="0">
            <a:spAutoFit/>
          </a:bodyPr>
          <a:lstStyle/>
          <a:p>
            <a:r>
              <a:rPr lang="en-US" sz="2400" dirty="0"/>
              <a:t>We will copy this entire folder</a:t>
            </a:r>
          </a:p>
        </p:txBody>
      </p:sp>
      <p:cxnSp>
        <p:nvCxnSpPr>
          <p:cNvPr id="13" name="Straight Arrow Connector 12">
            <a:extLst>
              <a:ext uri="{FF2B5EF4-FFF2-40B4-BE49-F238E27FC236}">
                <a16:creationId xmlns:a16="http://schemas.microsoft.com/office/drawing/2014/main" id="{3186FB6B-6EE5-06FD-4182-CD1936ECB231}"/>
              </a:ext>
            </a:extLst>
          </p:cNvPr>
          <p:cNvCxnSpPr/>
          <p:nvPr/>
        </p:nvCxnSpPr>
        <p:spPr>
          <a:xfrm>
            <a:off x="2699792" y="1185478"/>
            <a:ext cx="151216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1E3A738-4E5C-AE56-346F-C436E2BDABA1}"/>
              </a:ext>
            </a:extLst>
          </p:cNvPr>
          <p:cNvSpPr txBox="1"/>
          <p:nvPr/>
        </p:nvSpPr>
        <p:spPr>
          <a:xfrm>
            <a:off x="179512" y="4081522"/>
            <a:ext cx="4752528" cy="461665"/>
          </a:xfrm>
          <a:prstGeom prst="rect">
            <a:avLst/>
          </a:prstGeom>
          <a:solidFill>
            <a:schemeClr val="bg1"/>
          </a:solidFill>
          <a:ln>
            <a:solidFill>
              <a:schemeClr val="accent1"/>
            </a:solidFill>
          </a:ln>
        </p:spPr>
        <p:txBody>
          <a:bodyPr wrap="square" rtlCol="0">
            <a:spAutoFit/>
          </a:bodyPr>
          <a:lstStyle/>
          <a:p>
            <a:r>
              <a:rPr lang="en-US" sz="2400" dirty="0"/>
              <a:t>These subfolders will also be copied</a:t>
            </a:r>
          </a:p>
        </p:txBody>
      </p:sp>
      <p:cxnSp>
        <p:nvCxnSpPr>
          <p:cNvPr id="16" name="Straight Connector 15">
            <a:extLst>
              <a:ext uri="{FF2B5EF4-FFF2-40B4-BE49-F238E27FC236}">
                <a16:creationId xmlns:a16="http://schemas.microsoft.com/office/drawing/2014/main" id="{E5B998E8-2BF0-612D-7FCE-662F5B7C8509}"/>
              </a:ext>
            </a:extLst>
          </p:cNvPr>
          <p:cNvCxnSpPr/>
          <p:nvPr/>
        </p:nvCxnSpPr>
        <p:spPr>
          <a:xfrm flipH="1">
            <a:off x="1331640" y="2139702"/>
            <a:ext cx="504056"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6B578B-37D2-92AD-799A-0724283E443F}"/>
              </a:ext>
            </a:extLst>
          </p:cNvPr>
          <p:cNvCxnSpPr/>
          <p:nvPr/>
        </p:nvCxnSpPr>
        <p:spPr>
          <a:xfrm flipH="1">
            <a:off x="1331640" y="4011910"/>
            <a:ext cx="504056"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12E8BC-4167-374D-A72F-A2A4BD8D4CE6}"/>
              </a:ext>
            </a:extLst>
          </p:cNvPr>
          <p:cNvCxnSpPr>
            <a:cxnSpLocks/>
          </p:cNvCxnSpPr>
          <p:nvPr/>
        </p:nvCxnSpPr>
        <p:spPr>
          <a:xfrm>
            <a:off x="1331640" y="2139702"/>
            <a:ext cx="0" cy="1872208"/>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C46BA2A-2495-574D-AFF6-45EAC62F2B73}"/>
              </a:ext>
            </a:extLst>
          </p:cNvPr>
          <p:cNvCxnSpPr>
            <a:cxnSpLocks/>
          </p:cNvCxnSpPr>
          <p:nvPr/>
        </p:nvCxnSpPr>
        <p:spPr>
          <a:xfrm>
            <a:off x="755576" y="2934186"/>
            <a:ext cx="5760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9A5D472-B694-03E1-CB93-987AEED585CF}"/>
              </a:ext>
            </a:extLst>
          </p:cNvPr>
          <p:cNvCxnSpPr>
            <a:cxnSpLocks/>
          </p:cNvCxnSpPr>
          <p:nvPr/>
        </p:nvCxnSpPr>
        <p:spPr>
          <a:xfrm>
            <a:off x="755576" y="2934186"/>
            <a:ext cx="0" cy="1149732"/>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307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323528" y="3319778"/>
            <a:ext cx="8510023" cy="1240583"/>
          </a:xfrm>
        </p:spPr>
        <p:txBody>
          <a:bodyPr/>
          <a:lstStyle/>
          <a:p>
            <a:r>
              <a:rPr lang="en-US" dirty="0"/>
              <a:t>The steps</a:t>
            </a:r>
            <a:endParaRPr lang="LID4096" dirty="0"/>
          </a:p>
        </p:txBody>
      </p:sp>
    </p:spTree>
    <p:extLst>
      <p:ext uri="{BB962C8B-B14F-4D97-AF65-F5344CB8AC3E}">
        <p14:creationId xmlns:p14="http://schemas.microsoft.com/office/powerpoint/2010/main" val="3620035551"/>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3426</TotalTime>
  <Words>788</Words>
  <Application>Microsoft Office PowerPoint</Application>
  <PresentationFormat>On-screen Show (16:9)</PresentationFormat>
  <Paragraphs>74</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IGeLU_2016_16X9 (1)</vt:lpstr>
      <vt:lpstr>How to edit and change a default Alma Analytics dashboard using the archive method</vt:lpstr>
      <vt:lpstr>PowerPoint Presentation</vt:lpstr>
      <vt:lpstr>Introduction</vt:lpstr>
      <vt:lpstr>Introduction</vt:lpstr>
      <vt:lpstr>Introduction</vt:lpstr>
      <vt:lpstr>The sample use case</vt:lpstr>
      <vt:lpstr>The sample use case</vt:lpstr>
      <vt:lpstr>The sample use case - Search</vt:lpstr>
      <vt:lpstr>The steps</vt:lpstr>
      <vt:lpstr>The steps</vt:lpstr>
      <vt:lpstr>The steps</vt:lpstr>
      <vt:lpstr>The steps</vt:lpstr>
      <vt:lpstr>The steps</vt:lpstr>
      <vt:lpstr>The steps</vt:lpstr>
      <vt:lpstr>The steps</vt:lpstr>
      <vt:lpstr>The steps</vt:lpstr>
      <vt:lpstr>The steps</vt:lpstr>
      <vt:lpstr>Checking and testing the results</vt:lpstr>
      <vt:lpstr>Checking and testing the results</vt:lpstr>
      <vt:lpstr>Checking and testing the results</vt:lpstr>
      <vt:lpstr>Checking and testing the results</vt:lpstr>
      <vt:lpstr>Checking and testing the results</vt:lpstr>
      <vt:lpstr>Checking and testing the results</vt:lpstr>
      <vt:lpstr>Checking and testing the results</vt:lpstr>
      <vt:lpstr>Checking and testing the results</vt:lpstr>
      <vt:lpstr>Checking and testing the results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46</cp:revision>
  <dcterms:created xsi:type="dcterms:W3CDTF">2021-11-30T14:32:13Z</dcterms:created>
  <dcterms:modified xsi:type="dcterms:W3CDTF">2023-03-26T11:33:53Z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